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5"/>
  </p:notesMasterIdLst>
  <p:sldIdLst>
    <p:sldId id="256" r:id="rId2"/>
    <p:sldId id="258" r:id="rId3"/>
    <p:sldId id="283" r:id="rId4"/>
    <p:sldId id="261" r:id="rId5"/>
    <p:sldId id="284" r:id="rId6"/>
    <p:sldId id="285" r:id="rId7"/>
    <p:sldId id="286" r:id="rId8"/>
    <p:sldId id="287" r:id="rId9"/>
    <p:sldId id="288" r:id="rId10"/>
    <p:sldId id="289" r:id="rId11"/>
    <p:sldId id="290" r:id="rId12"/>
    <p:sldId id="291" r:id="rId13"/>
    <p:sldId id="304" r:id="rId14"/>
    <p:sldId id="299" r:id="rId15"/>
    <p:sldId id="300" r:id="rId16"/>
    <p:sldId id="301" r:id="rId17"/>
    <p:sldId id="302" r:id="rId18"/>
    <p:sldId id="306" r:id="rId19"/>
    <p:sldId id="305" r:id="rId20"/>
    <p:sldId id="307" r:id="rId21"/>
    <p:sldId id="309" r:id="rId22"/>
    <p:sldId id="310" r:id="rId23"/>
    <p:sldId id="308" r:id="rId24"/>
  </p:sldIdLst>
  <p:sldSz cx="9144000" cy="5143500" type="screen16x9"/>
  <p:notesSz cx="6858000" cy="9872663"/>
  <p:embeddedFontLst>
    <p:embeddedFont>
      <p:font typeface="Calibri" panose="020F0502020204030204" pitchFamily="34" charset="0"/>
      <p:regular r:id="rId26"/>
      <p:bold r:id="rId27"/>
      <p:italic r:id="rId28"/>
      <p:boldItalic r:id="rId29"/>
    </p:embeddedFont>
    <p:embeddedFont>
      <p:font typeface="Quicksand" panose="020B0604020202020204"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D42"/>
    <a:srgbClr val="EA4A92"/>
    <a:srgbClr val="BADB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8113"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689515"/>
            <a:ext cx="5486400" cy="4442698"/>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06bc83b50b_0_0: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2" name="Google Shape;152;g106bc83b50b_0_0: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027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12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8033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2918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602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625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720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1789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477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79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6bc83b50b_0_5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106bc83b50b_0_53:notes"/>
          <p:cNvSpPr txBox="1">
            <a:spLocks noGrp="1"/>
          </p:cNvSpPr>
          <p:nvPr>
            <p:ph type="body" idx="1"/>
          </p:nvPr>
        </p:nvSpPr>
        <p:spPr>
          <a:xfrm>
            <a:off x="685800" y="4751219"/>
            <a:ext cx="5486400" cy="388752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06bc83b50b_0_53:notes"/>
          <p:cNvSpPr txBox="1">
            <a:spLocks noGrp="1"/>
          </p:cNvSpPr>
          <p:nvPr>
            <p:ph type="sldNum" idx="12"/>
          </p:nvPr>
        </p:nvSpPr>
        <p:spPr>
          <a:xfrm>
            <a:off x="3884613" y="9377316"/>
            <a:ext cx="2971800" cy="49525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5864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36448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0245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06bc83b50b_0_278: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g106bc83b50b_0_278: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655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17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6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8144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2111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06bc83b50b_0_143: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106bc83b50b_0_143: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7986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106bc83b50b_0_449:notes"/>
          <p:cNvSpPr txBox="1">
            <a:spLocks noGrp="1"/>
          </p:cNvSpPr>
          <p:nvPr>
            <p:ph type="body" idx="1"/>
          </p:nvPr>
        </p:nvSpPr>
        <p:spPr>
          <a:xfrm>
            <a:off x="685800" y="4751219"/>
            <a:ext cx="5486400" cy="38875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3" name="Google Shape;583;g106bc83b50b_0_449:notes"/>
          <p:cNvSpPr>
            <a:spLocks noGrp="1" noRot="1" noChangeAspect="1"/>
          </p:cNvSpPr>
          <p:nvPr>
            <p:ph type="sldImg" idx="2"/>
          </p:nvPr>
        </p:nvSpPr>
        <p:spPr>
          <a:xfrm>
            <a:off x="468313"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8515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a:spLocks noGrp="1"/>
          </p:cNvSpPr>
          <p:nvPr>
            <p:ph type="pic" idx="2"/>
          </p:nvPr>
        </p:nvSpPr>
        <p:spPr>
          <a:xfrm>
            <a:off x="250" y="0"/>
            <a:ext cx="3549300" cy="5143500"/>
          </a:xfrm>
          <a:prstGeom prst="rect">
            <a:avLst/>
          </a:prstGeom>
          <a:noFill/>
          <a:ln>
            <a:noFill/>
          </a:ln>
        </p:spPr>
      </p:sp>
      <p:sp>
        <p:nvSpPr>
          <p:cNvPr id="43" name="Google Shape;43;p2"/>
          <p:cNvSpPr txBox="1">
            <a:spLocks noGrp="1"/>
          </p:cNvSpPr>
          <p:nvPr>
            <p:ph type="ctrTitle"/>
          </p:nvPr>
        </p:nvSpPr>
        <p:spPr>
          <a:xfrm>
            <a:off x="4093175" y="1432025"/>
            <a:ext cx="4507200" cy="2539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5500"/>
              <a:buNone/>
              <a:defRPr sz="55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grpSp>
        <p:nvGrpSpPr>
          <p:cNvPr id="44" name="Google Shape;83;p4"/>
          <p:cNvGrpSpPr/>
          <p:nvPr userDrawn="1"/>
        </p:nvGrpSpPr>
        <p:grpSpPr>
          <a:xfrm rot="19591056">
            <a:off x="7844054" y="-369770"/>
            <a:ext cx="1407329" cy="2273846"/>
            <a:chOff x="1392302" y="6100573"/>
            <a:chExt cx="2814341" cy="4547178"/>
          </a:xfrm>
        </p:grpSpPr>
        <p:sp>
          <p:nvSpPr>
            <p:cNvPr id="45" name="Google Shape;84;p4"/>
            <p:cNvSpPr/>
            <p:nvPr/>
          </p:nvSpPr>
          <p:spPr>
            <a:xfrm>
              <a:off x="3565149" y="9042436"/>
              <a:ext cx="641494" cy="1532514"/>
            </a:xfrm>
            <a:custGeom>
              <a:avLst/>
              <a:gdLst/>
              <a:ahLst/>
              <a:cxnLst/>
              <a:rect l="l" t="t" r="r" b="b"/>
              <a:pathLst>
                <a:path w="641494" h="1532514" extrusionOk="0">
                  <a:moveTo>
                    <a:pt x="641495" y="1305876"/>
                  </a:moveTo>
                  <a:cubicBezTo>
                    <a:pt x="635837" y="1446302"/>
                    <a:pt x="566545" y="1590611"/>
                    <a:pt x="404890" y="1508644"/>
                  </a:cubicBezTo>
                  <a:cubicBezTo>
                    <a:pt x="332287" y="1465810"/>
                    <a:pt x="293188" y="1385852"/>
                    <a:pt x="251651" y="1315880"/>
                  </a:cubicBezTo>
                  <a:cubicBezTo>
                    <a:pt x="168513" y="1170343"/>
                    <a:pt x="87859" y="1023451"/>
                    <a:pt x="0" y="880852"/>
                  </a:cubicBezTo>
                  <a:cubicBezTo>
                    <a:pt x="17657" y="852905"/>
                    <a:pt x="33914" y="824021"/>
                    <a:pt x="48396" y="794219"/>
                  </a:cubicBezTo>
                  <a:cubicBezTo>
                    <a:pt x="170724" y="549699"/>
                    <a:pt x="244510" y="272640"/>
                    <a:pt x="223751" y="0"/>
                  </a:cubicBezTo>
                  <a:cubicBezTo>
                    <a:pt x="317886" y="99974"/>
                    <a:pt x="400233" y="212235"/>
                    <a:pt x="477166" y="325050"/>
                  </a:cubicBezTo>
                  <a:cubicBezTo>
                    <a:pt x="575323" y="459911"/>
                    <a:pt x="585084" y="627319"/>
                    <a:pt x="596292" y="787671"/>
                  </a:cubicBezTo>
                  <a:cubicBezTo>
                    <a:pt x="610829" y="960473"/>
                    <a:pt x="640522" y="1132183"/>
                    <a:pt x="641495" y="130587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 name="Google Shape;85;p4"/>
            <p:cNvSpPr/>
            <p:nvPr/>
          </p:nvSpPr>
          <p:spPr>
            <a:xfrm>
              <a:off x="1392302" y="9046810"/>
              <a:ext cx="619357" cy="1536364"/>
            </a:xfrm>
            <a:custGeom>
              <a:avLst/>
              <a:gdLst/>
              <a:ahLst/>
              <a:cxnLst/>
              <a:rect l="l" t="t" r="r" b="b"/>
              <a:pathLst>
                <a:path w="619357" h="1536364" extrusionOk="0">
                  <a:moveTo>
                    <a:pt x="567286" y="995850"/>
                  </a:moveTo>
                  <a:cubicBezTo>
                    <a:pt x="489943" y="1130164"/>
                    <a:pt x="290545" y="1560645"/>
                    <a:pt x="114900" y="1535290"/>
                  </a:cubicBezTo>
                  <a:cubicBezTo>
                    <a:pt x="64748" y="1530070"/>
                    <a:pt x="28687" y="1487936"/>
                    <a:pt x="22920" y="1439418"/>
                  </a:cubicBezTo>
                  <a:cubicBezTo>
                    <a:pt x="-26695" y="1084165"/>
                    <a:pt x="5235" y="716571"/>
                    <a:pt x="109069" y="373896"/>
                  </a:cubicBezTo>
                  <a:cubicBezTo>
                    <a:pt x="163287" y="262163"/>
                    <a:pt x="249654" y="170610"/>
                    <a:pt x="323586" y="71891"/>
                  </a:cubicBezTo>
                  <a:cubicBezTo>
                    <a:pt x="344036" y="48255"/>
                    <a:pt x="363967" y="24127"/>
                    <a:pt x="383908" y="0"/>
                  </a:cubicBezTo>
                  <a:cubicBezTo>
                    <a:pt x="384854" y="51629"/>
                    <a:pt x="388466" y="103312"/>
                    <a:pt x="390330" y="153658"/>
                  </a:cubicBezTo>
                  <a:cubicBezTo>
                    <a:pt x="404185" y="419113"/>
                    <a:pt x="486995" y="678875"/>
                    <a:pt x="619357" y="908635"/>
                  </a:cubicBezTo>
                  <a:cubicBezTo>
                    <a:pt x="602209" y="937882"/>
                    <a:pt x="584643" y="966784"/>
                    <a:pt x="567286" y="9958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86;p4"/>
            <p:cNvSpPr/>
            <p:nvPr/>
          </p:nvSpPr>
          <p:spPr>
            <a:xfrm>
              <a:off x="1776210" y="8816347"/>
              <a:ext cx="362110" cy="1139107"/>
            </a:xfrm>
            <a:custGeom>
              <a:avLst/>
              <a:gdLst/>
              <a:ahLst/>
              <a:cxnLst/>
              <a:rect l="l" t="t" r="r" b="b"/>
              <a:pathLst>
                <a:path w="362110" h="1139107" extrusionOk="0">
                  <a:moveTo>
                    <a:pt x="280425" y="1058950"/>
                  </a:moveTo>
                  <a:cubicBezTo>
                    <a:pt x="266188" y="1086069"/>
                    <a:pt x="251014" y="1112670"/>
                    <a:pt x="235449" y="1139107"/>
                  </a:cubicBezTo>
                  <a:cubicBezTo>
                    <a:pt x="103088" y="909338"/>
                    <a:pt x="20277" y="649576"/>
                    <a:pt x="6423" y="384130"/>
                  </a:cubicBezTo>
                  <a:cubicBezTo>
                    <a:pt x="4558" y="333784"/>
                    <a:pt x="946" y="282101"/>
                    <a:pt x="0" y="230472"/>
                  </a:cubicBezTo>
                  <a:cubicBezTo>
                    <a:pt x="25363" y="199842"/>
                    <a:pt x="50507" y="169040"/>
                    <a:pt x="76470" y="139047"/>
                  </a:cubicBezTo>
                  <a:cubicBezTo>
                    <a:pt x="114368" y="95057"/>
                    <a:pt x="153785" y="52532"/>
                    <a:pt x="197305" y="14008"/>
                  </a:cubicBezTo>
                  <a:cubicBezTo>
                    <a:pt x="216336" y="-2998"/>
                    <a:pt x="245829" y="-4553"/>
                    <a:pt x="266907" y="9525"/>
                  </a:cubicBezTo>
                  <a:cubicBezTo>
                    <a:pt x="351127" y="70012"/>
                    <a:pt x="194040" y="195286"/>
                    <a:pt x="160244" y="254263"/>
                  </a:cubicBezTo>
                  <a:cubicBezTo>
                    <a:pt x="199007" y="278581"/>
                    <a:pt x="198261" y="328446"/>
                    <a:pt x="178065" y="364923"/>
                  </a:cubicBezTo>
                  <a:cubicBezTo>
                    <a:pt x="225088" y="404256"/>
                    <a:pt x="225097" y="475219"/>
                    <a:pt x="236113" y="531350"/>
                  </a:cubicBezTo>
                  <a:cubicBezTo>
                    <a:pt x="265124" y="616791"/>
                    <a:pt x="291169" y="703469"/>
                    <a:pt x="316959" y="789911"/>
                  </a:cubicBezTo>
                  <a:cubicBezTo>
                    <a:pt x="398150" y="825170"/>
                    <a:pt x="349935" y="906446"/>
                    <a:pt x="325228" y="963986"/>
                  </a:cubicBezTo>
                  <a:cubicBezTo>
                    <a:pt x="311928" y="996462"/>
                    <a:pt x="296800" y="1027974"/>
                    <a:pt x="280425" y="105895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 name="Google Shape;87;p4"/>
            <p:cNvSpPr/>
            <p:nvPr/>
          </p:nvSpPr>
          <p:spPr>
            <a:xfrm>
              <a:off x="3397170" y="8922810"/>
              <a:ext cx="395221" cy="1000485"/>
            </a:xfrm>
            <a:custGeom>
              <a:avLst/>
              <a:gdLst/>
              <a:ahLst/>
              <a:cxnLst/>
              <a:rect l="l" t="t" r="r" b="b"/>
              <a:pathLst>
                <a:path w="395221" h="1000485" extrusionOk="0">
                  <a:moveTo>
                    <a:pt x="167980" y="1000486"/>
                  </a:moveTo>
                  <a:cubicBezTo>
                    <a:pt x="152415" y="975213"/>
                    <a:pt x="136586" y="950003"/>
                    <a:pt x="120466" y="924976"/>
                  </a:cubicBezTo>
                  <a:cubicBezTo>
                    <a:pt x="120375" y="924830"/>
                    <a:pt x="120239" y="924612"/>
                    <a:pt x="120148" y="924466"/>
                  </a:cubicBezTo>
                  <a:cubicBezTo>
                    <a:pt x="26457" y="777847"/>
                    <a:pt x="-24413" y="785368"/>
                    <a:pt x="11647" y="596051"/>
                  </a:cubicBezTo>
                  <a:cubicBezTo>
                    <a:pt x="25011" y="467966"/>
                    <a:pt x="34190" y="339154"/>
                    <a:pt x="63755" y="213452"/>
                  </a:cubicBezTo>
                  <a:cubicBezTo>
                    <a:pt x="79211" y="143835"/>
                    <a:pt x="94603" y="63777"/>
                    <a:pt x="158037" y="21597"/>
                  </a:cubicBezTo>
                  <a:cubicBezTo>
                    <a:pt x="197045" y="-3639"/>
                    <a:pt x="252327" y="-10388"/>
                    <a:pt x="289862" y="21161"/>
                  </a:cubicBezTo>
                  <a:cubicBezTo>
                    <a:pt x="295939" y="26545"/>
                    <a:pt x="301979" y="31856"/>
                    <a:pt x="307910" y="37321"/>
                  </a:cubicBezTo>
                  <a:cubicBezTo>
                    <a:pt x="315215" y="43860"/>
                    <a:pt x="322374" y="50481"/>
                    <a:pt x="329507" y="57220"/>
                  </a:cubicBezTo>
                  <a:cubicBezTo>
                    <a:pt x="336384" y="63722"/>
                    <a:pt x="343189" y="70261"/>
                    <a:pt x="349847" y="76891"/>
                  </a:cubicBezTo>
                  <a:cubicBezTo>
                    <a:pt x="350912" y="77946"/>
                    <a:pt x="351922" y="78928"/>
                    <a:pt x="352986" y="79974"/>
                  </a:cubicBezTo>
                  <a:cubicBezTo>
                    <a:pt x="358908" y="85758"/>
                    <a:pt x="364694" y="91624"/>
                    <a:pt x="370470" y="97499"/>
                  </a:cubicBezTo>
                  <a:cubicBezTo>
                    <a:pt x="372726" y="99818"/>
                    <a:pt x="375028" y="102219"/>
                    <a:pt x="377284" y="104538"/>
                  </a:cubicBezTo>
                  <a:cubicBezTo>
                    <a:pt x="382097" y="109503"/>
                    <a:pt x="386954" y="114542"/>
                    <a:pt x="391739" y="119616"/>
                  </a:cubicBezTo>
                  <a:cubicBezTo>
                    <a:pt x="412499" y="392256"/>
                    <a:pt x="338713" y="669315"/>
                    <a:pt x="216385" y="913835"/>
                  </a:cubicBezTo>
                  <a:cubicBezTo>
                    <a:pt x="201903" y="943646"/>
                    <a:pt x="185637" y="972539"/>
                    <a:pt x="167980" y="100048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 name="Google Shape;88;p4"/>
            <p:cNvSpPr/>
            <p:nvPr/>
          </p:nvSpPr>
          <p:spPr>
            <a:xfrm>
              <a:off x="2047447" y="9730459"/>
              <a:ext cx="1420630" cy="917292"/>
            </a:xfrm>
            <a:custGeom>
              <a:avLst/>
              <a:gdLst/>
              <a:ahLst/>
              <a:cxnLst/>
              <a:rect l="l" t="t" r="r" b="b"/>
              <a:pathLst>
                <a:path w="1420630" h="917292" extrusionOk="0">
                  <a:moveTo>
                    <a:pt x="1420246" y="627193"/>
                  </a:moveTo>
                  <a:cubicBezTo>
                    <a:pt x="1381957" y="508930"/>
                    <a:pt x="1334225" y="392822"/>
                    <a:pt x="1283154" y="278806"/>
                  </a:cubicBezTo>
                  <a:cubicBezTo>
                    <a:pt x="1277905" y="267157"/>
                    <a:pt x="1272701" y="255589"/>
                    <a:pt x="1267380" y="243984"/>
                  </a:cubicBezTo>
                  <a:cubicBezTo>
                    <a:pt x="1258410" y="224277"/>
                    <a:pt x="1249413" y="204678"/>
                    <a:pt x="1240343" y="185135"/>
                  </a:cubicBezTo>
                  <a:cubicBezTo>
                    <a:pt x="1236777" y="173448"/>
                    <a:pt x="1224478" y="160353"/>
                    <a:pt x="1213461" y="165000"/>
                  </a:cubicBezTo>
                  <a:cubicBezTo>
                    <a:pt x="1208149" y="153896"/>
                    <a:pt x="1202645" y="142809"/>
                    <a:pt x="1197114" y="131842"/>
                  </a:cubicBezTo>
                  <a:cubicBezTo>
                    <a:pt x="1195140" y="128031"/>
                    <a:pt x="1193121" y="124148"/>
                    <a:pt x="1191146" y="120337"/>
                  </a:cubicBezTo>
                  <a:cubicBezTo>
                    <a:pt x="1189172" y="116527"/>
                    <a:pt x="1187198" y="112716"/>
                    <a:pt x="1185151" y="108951"/>
                  </a:cubicBezTo>
                  <a:cubicBezTo>
                    <a:pt x="1181986" y="103067"/>
                    <a:pt x="1178693" y="97147"/>
                    <a:pt x="1175409" y="91235"/>
                  </a:cubicBezTo>
                  <a:cubicBezTo>
                    <a:pt x="1175299" y="90899"/>
                    <a:pt x="1175072" y="90535"/>
                    <a:pt x="1174890" y="90244"/>
                  </a:cubicBezTo>
                  <a:cubicBezTo>
                    <a:pt x="1156014" y="61288"/>
                    <a:pt x="1145807" y="23101"/>
                    <a:pt x="1112721" y="6931"/>
                  </a:cubicBezTo>
                  <a:cubicBezTo>
                    <a:pt x="1079544" y="-9075"/>
                    <a:pt x="1036761" y="3484"/>
                    <a:pt x="1019185" y="35924"/>
                  </a:cubicBezTo>
                  <a:cubicBezTo>
                    <a:pt x="980496" y="55213"/>
                    <a:pt x="936985" y="62888"/>
                    <a:pt x="894838" y="71619"/>
                  </a:cubicBezTo>
                  <a:cubicBezTo>
                    <a:pt x="889216" y="72301"/>
                    <a:pt x="883621" y="72865"/>
                    <a:pt x="878027" y="73438"/>
                  </a:cubicBezTo>
                  <a:cubicBezTo>
                    <a:pt x="817250" y="71219"/>
                    <a:pt x="756463" y="69800"/>
                    <a:pt x="695668" y="69000"/>
                  </a:cubicBezTo>
                  <a:cubicBezTo>
                    <a:pt x="641641" y="68718"/>
                    <a:pt x="587568" y="66244"/>
                    <a:pt x="533468" y="63580"/>
                  </a:cubicBezTo>
                  <a:cubicBezTo>
                    <a:pt x="484872" y="56477"/>
                    <a:pt x="436648" y="47237"/>
                    <a:pt x="388889" y="36297"/>
                  </a:cubicBezTo>
                  <a:cubicBezTo>
                    <a:pt x="325155" y="13333"/>
                    <a:pt x="278060" y="5403"/>
                    <a:pt x="247812" y="57623"/>
                  </a:cubicBezTo>
                  <a:cubicBezTo>
                    <a:pt x="242572" y="66835"/>
                    <a:pt x="237696" y="77939"/>
                    <a:pt x="233448" y="91172"/>
                  </a:cubicBezTo>
                  <a:cubicBezTo>
                    <a:pt x="227435" y="93009"/>
                    <a:pt x="222104" y="95619"/>
                    <a:pt x="217428" y="98947"/>
                  </a:cubicBezTo>
                  <a:cubicBezTo>
                    <a:pt x="198770" y="112198"/>
                    <a:pt x="190801" y="136116"/>
                    <a:pt x="189755" y="159652"/>
                  </a:cubicBezTo>
                  <a:cubicBezTo>
                    <a:pt x="186580" y="170402"/>
                    <a:pt x="183078" y="180951"/>
                    <a:pt x="179266" y="191491"/>
                  </a:cubicBezTo>
                  <a:cubicBezTo>
                    <a:pt x="174763" y="201559"/>
                    <a:pt x="170324" y="211581"/>
                    <a:pt x="165857" y="221721"/>
                  </a:cubicBezTo>
                  <a:cubicBezTo>
                    <a:pt x="160153" y="234553"/>
                    <a:pt x="154486" y="247458"/>
                    <a:pt x="148827" y="260363"/>
                  </a:cubicBezTo>
                  <a:cubicBezTo>
                    <a:pt x="139694" y="281280"/>
                    <a:pt x="130506" y="302434"/>
                    <a:pt x="121336" y="323778"/>
                  </a:cubicBezTo>
                  <a:cubicBezTo>
                    <a:pt x="98739" y="379199"/>
                    <a:pt x="74268" y="433874"/>
                    <a:pt x="51962" y="490423"/>
                  </a:cubicBezTo>
                  <a:cubicBezTo>
                    <a:pt x="42883" y="514323"/>
                    <a:pt x="27127" y="541070"/>
                    <a:pt x="18958" y="568534"/>
                  </a:cubicBezTo>
                  <a:cubicBezTo>
                    <a:pt x="18940" y="568553"/>
                    <a:pt x="18922" y="568580"/>
                    <a:pt x="18913" y="568598"/>
                  </a:cubicBezTo>
                  <a:cubicBezTo>
                    <a:pt x="18904" y="568607"/>
                    <a:pt x="18913" y="568598"/>
                    <a:pt x="18876" y="568625"/>
                  </a:cubicBezTo>
                  <a:cubicBezTo>
                    <a:pt x="18867" y="568643"/>
                    <a:pt x="18867" y="568653"/>
                    <a:pt x="18867" y="568671"/>
                  </a:cubicBezTo>
                  <a:cubicBezTo>
                    <a:pt x="7369" y="585359"/>
                    <a:pt x="419" y="606331"/>
                    <a:pt x="0" y="625710"/>
                  </a:cubicBezTo>
                  <a:cubicBezTo>
                    <a:pt x="176883" y="845048"/>
                    <a:pt x="521369" y="919586"/>
                    <a:pt x="792851" y="917239"/>
                  </a:cubicBezTo>
                  <a:cubicBezTo>
                    <a:pt x="942625" y="914265"/>
                    <a:pt x="1091243" y="875269"/>
                    <a:pt x="1222076" y="802523"/>
                  </a:cubicBezTo>
                  <a:cubicBezTo>
                    <a:pt x="1284791" y="769320"/>
                    <a:pt x="1351891" y="731269"/>
                    <a:pt x="1397285" y="675393"/>
                  </a:cubicBezTo>
                  <a:cubicBezTo>
                    <a:pt x="1397449" y="675238"/>
                    <a:pt x="1397640" y="675111"/>
                    <a:pt x="1397804" y="674956"/>
                  </a:cubicBezTo>
                  <a:cubicBezTo>
                    <a:pt x="1411922" y="662024"/>
                    <a:pt x="1422848" y="647046"/>
                    <a:pt x="1420246" y="6271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 name="Google Shape;89;p4"/>
            <p:cNvSpPr/>
            <p:nvPr/>
          </p:nvSpPr>
          <p:spPr>
            <a:xfrm>
              <a:off x="2197698" y="9730392"/>
              <a:ext cx="1131668" cy="778979"/>
            </a:xfrm>
            <a:custGeom>
              <a:avLst/>
              <a:gdLst/>
              <a:ahLst/>
              <a:cxnLst/>
              <a:rect l="l" t="t" r="r" b="b"/>
              <a:pathLst>
                <a:path w="1131668" h="778979" extrusionOk="0">
                  <a:moveTo>
                    <a:pt x="1036702" y="663046"/>
                  </a:moveTo>
                  <a:cubicBezTo>
                    <a:pt x="1046972" y="711992"/>
                    <a:pt x="969457" y="725997"/>
                    <a:pt x="961360" y="680789"/>
                  </a:cubicBezTo>
                  <a:cubicBezTo>
                    <a:pt x="933696" y="574549"/>
                    <a:pt x="904704" y="468436"/>
                    <a:pt x="870117" y="364196"/>
                  </a:cubicBezTo>
                  <a:cubicBezTo>
                    <a:pt x="820611" y="370526"/>
                    <a:pt x="767221" y="373664"/>
                    <a:pt x="717524" y="374664"/>
                  </a:cubicBezTo>
                  <a:cubicBezTo>
                    <a:pt x="723655" y="416380"/>
                    <a:pt x="746680" y="721805"/>
                    <a:pt x="716578" y="750861"/>
                  </a:cubicBezTo>
                  <a:cubicBezTo>
                    <a:pt x="696710" y="769978"/>
                    <a:pt x="655582" y="759828"/>
                    <a:pt x="654691" y="727152"/>
                  </a:cubicBezTo>
                  <a:cubicBezTo>
                    <a:pt x="649223" y="337041"/>
                    <a:pt x="660249" y="375228"/>
                    <a:pt x="627008" y="375055"/>
                  </a:cubicBezTo>
                  <a:cubicBezTo>
                    <a:pt x="504180" y="372491"/>
                    <a:pt x="572817" y="373764"/>
                    <a:pt x="496429" y="371999"/>
                  </a:cubicBezTo>
                  <a:cubicBezTo>
                    <a:pt x="463580" y="369499"/>
                    <a:pt x="468765" y="347299"/>
                    <a:pt x="465845" y="519191"/>
                  </a:cubicBezTo>
                  <a:cubicBezTo>
                    <a:pt x="461834" y="703161"/>
                    <a:pt x="467401" y="742876"/>
                    <a:pt x="448788" y="766121"/>
                  </a:cubicBezTo>
                  <a:cubicBezTo>
                    <a:pt x="434224" y="784692"/>
                    <a:pt x="403412" y="783282"/>
                    <a:pt x="389731" y="761011"/>
                  </a:cubicBezTo>
                  <a:cubicBezTo>
                    <a:pt x="376649" y="740048"/>
                    <a:pt x="401438" y="410487"/>
                    <a:pt x="406114" y="364306"/>
                  </a:cubicBezTo>
                  <a:cubicBezTo>
                    <a:pt x="323632" y="356312"/>
                    <a:pt x="269659" y="347417"/>
                    <a:pt x="220044" y="336777"/>
                  </a:cubicBezTo>
                  <a:cubicBezTo>
                    <a:pt x="214103" y="337341"/>
                    <a:pt x="154600" y="632516"/>
                    <a:pt x="126017" y="679179"/>
                  </a:cubicBezTo>
                  <a:cubicBezTo>
                    <a:pt x="113226" y="702725"/>
                    <a:pt x="78876" y="700979"/>
                    <a:pt x="64585" y="680589"/>
                  </a:cubicBezTo>
                  <a:cubicBezTo>
                    <a:pt x="54596" y="666547"/>
                    <a:pt x="60127" y="653433"/>
                    <a:pt x="64694" y="635663"/>
                  </a:cubicBezTo>
                  <a:cubicBezTo>
                    <a:pt x="157911" y="254728"/>
                    <a:pt x="188195" y="338760"/>
                    <a:pt x="73600" y="292915"/>
                  </a:cubicBezTo>
                  <a:cubicBezTo>
                    <a:pt x="-16588" y="253736"/>
                    <a:pt x="-7546" y="273890"/>
                    <a:pt x="15624" y="221806"/>
                  </a:cubicBezTo>
                  <a:cubicBezTo>
                    <a:pt x="51731" y="139757"/>
                    <a:pt x="36720" y="105444"/>
                    <a:pt x="83206" y="91257"/>
                  </a:cubicBezTo>
                  <a:cubicBezTo>
                    <a:pt x="110152" y="7298"/>
                    <a:pt x="157911" y="7289"/>
                    <a:pt x="238638" y="36372"/>
                  </a:cubicBezTo>
                  <a:cubicBezTo>
                    <a:pt x="350031" y="61891"/>
                    <a:pt x="397226" y="68294"/>
                    <a:pt x="545417" y="69076"/>
                  </a:cubicBezTo>
                  <a:cubicBezTo>
                    <a:pt x="680808" y="70858"/>
                    <a:pt x="768613" y="86009"/>
                    <a:pt x="868935" y="36000"/>
                  </a:cubicBezTo>
                  <a:cubicBezTo>
                    <a:pt x="898582" y="-18694"/>
                    <a:pt x="989452" y="-19085"/>
                    <a:pt x="1025158" y="91311"/>
                  </a:cubicBezTo>
                  <a:cubicBezTo>
                    <a:pt x="1037120" y="112838"/>
                    <a:pt x="1048910" y="135192"/>
                    <a:pt x="1063211" y="165067"/>
                  </a:cubicBezTo>
                  <a:cubicBezTo>
                    <a:pt x="1082633" y="156873"/>
                    <a:pt x="1093022" y="191077"/>
                    <a:pt x="1117129" y="244051"/>
                  </a:cubicBezTo>
                  <a:cubicBezTo>
                    <a:pt x="1135905" y="284985"/>
                    <a:pt x="1136806" y="277191"/>
                    <a:pt x="1118020" y="288149"/>
                  </a:cubicBezTo>
                  <a:cubicBezTo>
                    <a:pt x="1063920" y="320125"/>
                    <a:pt x="1001851" y="340442"/>
                    <a:pt x="940028" y="352765"/>
                  </a:cubicBezTo>
                  <a:cubicBezTo>
                    <a:pt x="997266" y="509579"/>
                    <a:pt x="1033227" y="651705"/>
                    <a:pt x="1036702" y="663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 name="Google Shape;90;p4"/>
            <p:cNvSpPr/>
            <p:nvPr/>
          </p:nvSpPr>
          <p:spPr>
            <a:xfrm>
              <a:off x="3699211" y="9988869"/>
              <a:ext cx="442442" cy="480688"/>
            </a:xfrm>
            <a:custGeom>
              <a:avLst/>
              <a:gdLst/>
              <a:ahLst/>
              <a:cxnLst/>
              <a:rect l="l" t="t" r="r" b="b"/>
              <a:pathLst>
                <a:path w="442442" h="480688" extrusionOk="0">
                  <a:moveTo>
                    <a:pt x="137694" y="256613"/>
                  </a:moveTo>
                  <a:cubicBezTo>
                    <a:pt x="104217" y="197700"/>
                    <a:pt x="71249" y="139060"/>
                    <a:pt x="35544" y="81902"/>
                  </a:cubicBezTo>
                  <a:cubicBezTo>
                    <a:pt x="26938" y="58638"/>
                    <a:pt x="-17656" y="25735"/>
                    <a:pt x="7716" y="3181"/>
                  </a:cubicBezTo>
                  <a:cubicBezTo>
                    <a:pt x="36335" y="-12207"/>
                    <a:pt x="46551" y="32356"/>
                    <a:pt x="61097" y="48835"/>
                  </a:cubicBezTo>
                  <a:cubicBezTo>
                    <a:pt x="135429" y="161186"/>
                    <a:pt x="189484" y="289062"/>
                    <a:pt x="272330" y="394338"/>
                  </a:cubicBezTo>
                  <a:cubicBezTo>
                    <a:pt x="324611" y="465229"/>
                    <a:pt x="391465" y="452215"/>
                    <a:pt x="402127" y="362835"/>
                  </a:cubicBezTo>
                  <a:cubicBezTo>
                    <a:pt x="410341" y="317436"/>
                    <a:pt x="387007" y="264907"/>
                    <a:pt x="409577" y="223373"/>
                  </a:cubicBezTo>
                  <a:cubicBezTo>
                    <a:pt x="429490" y="209032"/>
                    <a:pt x="439997" y="238334"/>
                    <a:pt x="438260" y="254476"/>
                  </a:cubicBezTo>
                  <a:cubicBezTo>
                    <a:pt x="439988" y="300603"/>
                    <a:pt x="447466" y="347275"/>
                    <a:pt x="436904" y="392920"/>
                  </a:cubicBezTo>
                  <a:cubicBezTo>
                    <a:pt x="425315" y="438218"/>
                    <a:pt x="386680" y="485418"/>
                    <a:pt x="335727" y="480307"/>
                  </a:cubicBezTo>
                  <a:cubicBezTo>
                    <a:pt x="235978" y="459799"/>
                    <a:pt x="186809" y="335425"/>
                    <a:pt x="137694" y="2566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 name="Google Shape;91;p4"/>
            <p:cNvSpPr/>
            <p:nvPr/>
          </p:nvSpPr>
          <p:spPr>
            <a:xfrm>
              <a:off x="1470826" y="10030462"/>
              <a:ext cx="394836" cy="460432"/>
            </a:xfrm>
            <a:custGeom>
              <a:avLst/>
              <a:gdLst/>
              <a:ahLst/>
              <a:cxnLst/>
              <a:rect l="l" t="t" r="r" b="b"/>
              <a:pathLst>
                <a:path w="394836" h="460432" extrusionOk="0">
                  <a:moveTo>
                    <a:pt x="10104" y="418361"/>
                  </a:moveTo>
                  <a:cubicBezTo>
                    <a:pt x="-5252" y="371807"/>
                    <a:pt x="10632" y="321006"/>
                    <a:pt x="4709" y="272869"/>
                  </a:cubicBezTo>
                  <a:cubicBezTo>
                    <a:pt x="4846" y="254335"/>
                    <a:pt x="-4160" y="234173"/>
                    <a:pt x="2390" y="216412"/>
                  </a:cubicBezTo>
                  <a:cubicBezTo>
                    <a:pt x="66942" y="158253"/>
                    <a:pt x="35594" y="373462"/>
                    <a:pt x="44973" y="399745"/>
                  </a:cubicBezTo>
                  <a:cubicBezTo>
                    <a:pt x="107378" y="492834"/>
                    <a:pt x="209920" y="255763"/>
                    <a:pt x="242005" y="213383"/>
                  </a:cubicBezTo>
                  <a:cubicBezTo>
                    <a:pt x="275874" y="158144"/>
                    <a:pt x="309533" y="102878"/>
                    <a:pt x="341973" y="46811"/>
                  </a:cubicBezTo>
                  <a:cubicBezTo>
                    <a:pt x="348804" y="34834"/>
                    <a:pt x="356519" y="23157"/>
                    <a:pt x="362978" y="10916"/>
                  </a:cubicBezTo>
                  <a:cubicBezTo>
                    <a:pt x="364697" y="3695"/>
                    <a:pt x="372921" y="-1389"/>
                    <a:pt x="380044" y="339"/>
                  </a:cubicBezTo>
                  <a:cubicBezTo>
                    <a:pt x="395627" y="1658"/>
                    <a:pt x="398074" y="19892"/>
                    <a:pt x="391224" y="31523"/>
                  </a:cubicBezTo>
                  <a:cubicBezTo>
                    <a:pt x="348231" y="115583"/>
                    <a:pt x="297515" y="195376"/>
                    <a:pt x="249465" y="276571"/>
                  </a:cubicBezTo>
                  <a:cubicBezTo>
                    <a:pt x="206536" y="342087"/>
                    <a:pt x="173487" y="435449"/>
                    <a:pt x="91395" y="458794"/>
                  </a:cubicBezTo>
                  <a:cubicBezTo>
                    <a:pt x="58309" y="465788"/>
                    <a:pt x="23522" y="450027"/>
                    <a:pt x="10104" y="4183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 name="Google Shape;92;p4"/>
            <p:cNvSpPr/>
            <p:nvPr/>
          </p:nvSpPr>
          <p:spPr>
            <a:xfrm>
              <a:off x="1820589" y="7062604"/>
              <a:ext cx="1891134" cy="2930191"/>
            </a:xfrm>
            <a:custGeom>
              <a:avLst/>
              <a:gdLst/>
              <a:ahLst/>
              <a:cxnLst/>
              <a:rect l="l" t="t" r="r" b="b"/>
              <a:pathLst>
                <a:path w="1891134" h="2930191" extrusionOk="0">
                  <a:moveTo>
                    <a:pt x="1718534" y="2689018"/>
                  </a:moveTo>
                  <a:cubicBezTo>
                    <a:pt x="1685011" y="2726214"/>
                    <a:pt x="1647504" y="2758335"/>
                    <a:pt x="1607113" y="2785591"/>
                  </a:cubicBezTo>
                  <a:cubicBezTo>
                    <a:pt x="1595178" y="2793649"/>
                    <a:pt x="1582943" y="2801306"/>
                    <a:pt x="1570507" y="2808563"/>
                  </a:cubicBezTo>
                  <a:cubicBezTo>
                    <a:pt x="1566031" y="2811246"/>
                    <a:pt x="1561555" y="2813738"/>
                    <a:pt x="1556980" y="2816221"/>
                  </a:cubicBezTo>
                  <a:cubicBezTo>
                    <a:pt x="1552204" y="2819004"/>
                    <a:pt x="1547228" y="2821595"/>
                    <a:pt x="1542352" y="2824179"/>
                  </a:cubicBezTo>
                  <a:cubicBezTo>
                    <a:pt x="1537776" y="2826470"/>
                    <a:pt x="1533200" y="2828853"/>
                    <a:pt x="1528624" y="2831145"/>
                  </a:cubicBezTo>
                  <a:cubicBezTo>
                    <a:pt x="1526532" y="2832236"/>
                    <a:pt x="1524449" y="2833237"/>
                    <a:pt x="1522356" y="2834228"/>
                  </a:cubicBezTo>
                  <a:cubicBezTo>
                    <a:pt x="1518672" y="2836019"/>
                    <a:pt x="1514997" y="2837711"/>
                    <a:pt x="1511413" y="2839302"/>
                  </a:cubicBezTo>
                  <a:cubicBezTo>
                    <a:pt x="1505745" y="2841985"/>
                    <a:pt x="1499869" y="2844577"/>
                    <a:pt x="1494001" y="2847160"/>
                  </a:cubicBezTo>
                  <a:cubicBezTo>
                    <a:pt x="1488725" y="2849452"/>
                    <a:pt x="1483257" y="2851734"/>
                    <a:pt x="1477781" y="2853926"/>
                  </a:cubicBezTo>
                  <a:cubicBezTo>
                    <a:pt x="1472414" y="2856118"/>
                    <a:pt x="1466837" y="2858300"/>
                    <a:pt x="1461370" y="2860392"/>
                  </a:cubicBezTo>
                  <a:cubicBezTo>
                    <a:pt x="1374321" y="2893414"/>
                    <a:pt x="1280812" y="2911611"/>
                    <a:pt x="1187695" y="2918478"/>
                  </a:cubicBezTo>
                  <a:cubicBezTo>
                    <a:pt x="988234" y="2929818"/>
                    <a:pt x="754049" y="2945233"/>
                    <a:pt x="548119" y="2897497"/>
                  </a:cubicBezTo>
                  <a:cubicBezTo>
                    <a:pt x="542943" y="2896306"/>
                    <a:pt x="537576" y="2895014"/>
                    <a:pt x="532400" y="2893714"/>
                  </a:cubicBezTo>
                  <a:cubicBezTo>
                    <a:pt x="496084" y="2884665"/>
                    <a:pt x="460570" y="2873624"/>
                    <a:pt x="426547" y="2860101"/>
                  </a:cubicBezTo>
                  <a:cubicBezTo>
                    <a:pt x="304383" y="2811665"/>
                    <a:pt x="198930" y="2732007"/>
                    <a:pt x="126509" y="2604004"/>
                  </a:cubicBezTo>
                  <a:cubicBezTo>
                    <a:pt x="-34654" y="2335275"/>
                    <a:pt x="360" y="1922646"/>
                    <a:pt x="9812" y="1616921"/>
                  </a:cubicBezTo>
                  <a:cubicBezTo>
                    <a:pt x="20956" y="1351876"/>
                    <a:pt x="48311" y="1088121"/>
                    <a:pt x="84526" y="825367"/>
                  </a:cubicBezTo>
                  <a:cubicBezTo>
                    <a:pt x="92877" y="760524"/>
                    <a:pt x="101237" y="695682"/>
                    <a:pt x="110089" y="630739"/>
                  </a:cubicBezTo>
                  <a:cubicBezTo>
                    <a:pt x="136752" y="455100"/>
                    <a:pt x="167991" y="278469"/>
                    <a:pt x="211957" y="105522"/>
                  </a:cubicBezTo>
                  <a:cubicBezTo>
                    <a:pt x="218325" y="80458"/>
                    <a:pt x="224893" y="55494"/>
                    <a:pt x="231752" y="30630"/>
                  </a:cubicBezTo>
                  <a:cubicBezTo>
                    <a:pt x="231852" y="30430"/>
                    <a:pt x="231952" y="30130"/>
                    <a:pt x="232052" y="29930"/>
                  </a:cubicBezTo>
                  <a:cubicBezTo>
                    <a:pt x="234045" y="30821"/>
                    <a:pt x="236137" y="31821"/>
                    <a:pt x="238120" y="32712"/>
                  </a:cubicBezTo>
                  <a:cubicBezTo>
                    <a:pt x="238220" y="32812"/>
                    <a:pt x="238320" y="32812"/>
                    <a:pt x="238420" y="32912"/>
                  </a:cubicBezTo>
                  <a:cubicBezTo>
                    <a:pt x="245380" y="36096"/>
                    <a:pt x="252448" y="39179"/>
                    <a:pt x="259607" y="42261"/>
                  </a:cubicBezTo>
                  <a:cubicBezTo>
                    <a:pt x="259807" y="42362"/>
                    <a:pt x="260008" y="42462"/>
                    <a:pt x="260208" y="42562"/>
                  </a:cubicBezTo>
                  <a:cubicBezTo>
                    <a:pt x="263892" y="44053"/>
                    <a:pt x="267467" y="45645"/>
                    <a:pt x="271151" y="47036"/>
                  </a:cubicBezTo>
                  <a:cubicBezTo>
                    <a:pt x="277719" y="49719"/>
                    <a:pt x="284278" y="52411"/>
                    <a:pt x="290847" y="54894"/>
                  </a:cubicBezTo>
                  <a:cubicBezTo>
                    <a:pt x="299898" y="58377"/>
                    <a:pt x="309050" y="61660"/>
                    <a:pt x="318301" y="64843"/>
                  </a:cubicBezTo>
                  <a:cubicBezTo>
                    <a:pt x="330137" y="68917"/>
                    <a:pt x="342081" y="72900"/>
                    <a:pt x="354216" y="76575"/>
                  </a:cubicBezTo>
                  <a:cubicBezTo>
                    <a:pt x="358101" y="77766"/>
                    <a:pt x="362076" y="78957"/>
                    <a:pt x="366052" y="80158"/>
                  </a:cubicBezTo>
                  <a:cubicBezTo>
                    <a:pt x="368935" y="81049"/>
                    <a:pt x="371819" y="81849"/>
                    <a:pt x="374703" y="82640"/>
                  </a:cubicBezTo>
                  <a:cubicBezTo>
                    <a:pt x="379079" y="83932"/>
                    <a:pt x="383554" y="85223"/>
                    <a:pt x="387939" y="86424"/>
                  </a:cubicBezTo>
                  <a:cubicBezTo>
                    <a:pt x="388339" y="86524"/>
                    <a:pt x="388831" y="86624"/>
                    <a:pt x="389231" y="86724"/>
                  </a:cubicBezTo>
                  <a:cubicBezTo>
                    <a:pt x="395999" y="88615"/>
                    <a:pt x="402858" y="90307"/>
                    <a:pt x="409726" y="92099"/>
                  </a:cubicBezTo>
                  <a:cubicBezTo>
                    <a:pt x="417486" y="94090"/>
                    <a:pt x="425446" y="95973"/>
                    <a:pt x="433306" y="97864"/>
                  </a:cubicBezTo>
                  <a:cubicBezTo>
                    <a:pt x="438382" y="99056"/>
                    <a:pt x="443258" y="100256"/>
                    <a:pt x="448225" y="101247"/>
                  </a:cubicBezTo>
                  <a:cubicBezTo>
                    <a:pt x="455785" y="102939"/>
                    <a:pt x="463244" y="104430"/>
                    <a:pt x="470804" y="106022"/>
                  </a:cubicBezTo>
                  <a:cubicBezTo>
                    <a:pt x="478363" y="107613"/>
                    <a:pt x="485923" y="109105"/>
                    <a:pt x="493583" y="110496"/>
                  </a:cubicBezTo>
                  <a:cubicBezTo>
                    <a:pt x="501142" y="111888"/>
                    <a:pt x="508802" y="113279"/>
                    <a:pt x="516462" y="114571"/>
                  </a:cubicBezTo>
                  <a:cubicBezTo>
                    <a:pt x="524122" y="115862"/>
                    <a:pt x="531881" y="117153"/>
                    <a:pt x="539541" y="118254"/>
                  </a:cubicBezTo>
                  <a:cubicBezTo>
                    <a:pt x="544717" y="119145"/>
                    <a:pt x="549884" y="119945"/>
                    <a:pt x="555061" y="120637"/>
                  </a:cubicBezTo>
                  <a:cubicBezTo>
                    <a:pt x="565404" y="122128"/>
                    <a:pt x="575756" y="123620"/>
                    <a:pt x="586100" y="124811"/>
                  </a:cubicBezTo>
                  <a:cubicBezTo>
                    <a:pt x="591276" y="125511"/>
                    <a:pt x="596443" y="126102"/>
                    <a:pt x="601619" y="126703"/>
                  </a:cubicBezTo>
                  <a:cubicBezTo>
                    <a:pt x="609179" y="127503"/>
                    <a:pt x="616538" y="128394"/>
                    <a:pt x="624098" y="129085"/>
                  </a:cubicBezTo>
                  <a:cubicBezTo>
                    <a:pt x="631457" y="129886"/>
                    <a:pt x="639017" y="130577"/>
                    <a:pt x="646486" y="131277"/>
                  </a:cubicBezTo>
                  <a:cubicBezTo>
                    <a:pt x="661405" y="132668"/>
                    <a:pt x="676333" y="133760"/>
                    <a:pt x="691352" y="134760"/>
                  </a:cubicBezTo>
                  <a:cubicBezTo>
                    <a:pt x="695127" y="135060"/>
                    <a:pt x="698712" y="135160"/>
                    <a:pt x="702396" y="135460"/>
                  </a:cubicBezTo>
                  <a:cubicBezTo>
                    <a:pt x="719708" y="136452"/>
                    <a:pt x="737019" y="137252"/>
                    <a:pt x="754131" y="137752"/>
                  </a:cubicBezTo>
                  <a:cubicBezTo>
                    <a:pt x="759398" y="137852"/>
                    <a:pt x="764674" y="138052"/>
                    <a:pt x="769850" y="138152"/>
                  </a:cubicBezTo>
                  <a:cubicBezTo>
                    <a:pt x="770942" y="138152"/>
                    <a:pt x="772043" y="138152"/>
                    <a:pt x="773234" y="138252"/>
                  </a:cubicBezTo>
                  <a:cubicBezTo>
                    <a:pt x="783087" y="138452"/>
                    <a:pt x="792930" y="138552"/>
                    <a:pt x="802682" y="138653"/>
                  </a:cubicBezTo>
                  <a:lnTo>
                    <a:pt x="804173" y="138653"/>
                  </a:lnTo>
                  <a:cubicBezTo>
                    <a:pt x="814317" y="138753"/>
                    <a:pt x="824569" y="138753"/>
                    <a:pt x="834712" y="138552"/>
                  </a:cubicBezTo>
                  <a:cubicBezTo>
                    <a:pt x="844955" y="138352"/>
                    <a:pt x="855008" y="138252"/>
                    <a:pt x="865051" y="137952"/>
                  </a:cubicBezTo>
                  <a:cubicBezTo>
                    <a:pt x="869226" y="137852"/>
                    <a:pt x="873311" y="137752"/>
                    <a:pt x="877386" y="137552"/>
                  </a:cubicBezTo>
                  <a:cubicBezTo>
                    <a:pt x="884746" y="137352"/>
                    <a:pt x="892014" y="137052"/>
                    <a:pt x="899274" y="136752"/>
                  </a:cubicBezTo>
                  <a:cubicBezTo>
                    <a:pt x="902758" y="136552"/>
                    <a:pt x="906233" y="136452"/>
                    <a:pt x="909717" y="136152"/>
                  </a:cubicBezTo>
                  <a:cubicBezTo>
                    <a:pt x="918569" y="135751"/>
                    <a:pt x="927329" y="135260"/>
                    <a:pt x="936180" y="134660"/>
                  </a:cubicBezTo>
                  <a:cubicBezTo>
                    <a:pt x="988306" y="131377"/>
                    <a:pt x="1037949" y="125911"/>
                    <a:pt x="1083916" y="118545"/>
                  </a:cubicBezTo>
                  <a:cubicBezTo>
                    <a:pt x="1088292" y="117845"/>
                    <a:pt x="1092667" y="117153"/>
                    <a:pt x="1096952" y="116453"/>
                  </a:cubicBezTo>
                  <a:cubicBezTo>
                    <a:pt x="1101628" y="115562"/>
                    <a:pt x="1106304" y="114762"/>
                    <a:pt x="1110880" y="113970"/>
                  </a:cubicBezTo>
                  <a:cubicBezTo>
                    <a:pt x="1113964" y="113470"/>
                    <a:pt x="1117048" y="112879"/>
                    <a:pt x="1120031" y="112379"/>
                  </a:cubicBezTo>
                  <a:cubicBezTo>
                    <a:pt x="1123215" y="111679"/>
                    <a:pt x="1126399" y="111088"/>
                    <a:pt x="1129483" y="110387"/>
                  </a:cubicBezTo>
                  <a:cubicBezTo>
                    <a:pt x="1136351" y="109196"/>
                    <a:pt x="1143111" y="107804"/>
                    <a:pt x="1149679" y="106313"/>
                  </a:cubicBezTo>
                  <a:cubicBezTo>
                    <a:pt x="1153854" y="105422"/>
                    <a:pt x="1158039" y="104521"/>
                    <a:pt x="1162014" y="103630"/>
                  </a:cubicBezTo>
                  <a:cubicBezTo>
                    <a:pt x="1275627" y="79858"/>
                    <a:pt x="1388539" y="51019"/>
                    <a:pt x="1492600" y="0"/>
                  </a:cubicBezTo>
                  <a:cubicBezTo>
                    <a:pt x="1494893" y="6666"/>
                    <a:pt x="1497276" y="13323"/>
                    <a:pt x="1499568" y="19989"/>
                  </a:cubicBezTo>
                  <a:cubicBezTo>
                    <a:pt x="1502152" y="27847"/>
                    <a:pt x="1504745" y="35805"/>
                    <a:pt x="1507228" y="43662"/>
                  </a:cubicBezTo>
                  <a:cubicBezTo>
                    <a:pt x="1588501" y="296476"/>
                    <a:pt x="1637852" y="558039"/>
                    <a:pt x="1699030" y="816018"/>
                  </a:cubicBezTo>
                  <a:cubicBezTo>
                    <a:pt x="1804983" y="1275892"/>
                    <a:pt x="1865069" y="1746607"/>
                    <a:pt x="1889540" y="2217722"/>
                  </a:cubicBezTo>
                  <a:cubicBezTo>
                    <a:pt x="1901284" y="2397217"/>
                    <a:pt x="1848558" y="2561915"/>
                    <a:pt x="1718534" y="2689018"/>
                  </a:cubicBezTo>
                  <a:close/>
                </a:path>
              </a:pathLst>
            </a:custGeom>
            <a:solidFill>
              <a:srgbClr val="EC4F2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 name="Google Shape;93;p4"/>
            <p:cNvSpPr/>
            <p:nvPr/>
          </p:nvSpPr>
          <p:spPr>
            <a:xfrm>
              <a:off x="2052614" y="6939785"/>
              <a:ext cx="1260538" cy="261440"/>
            </a:xfrm>
            <a:custGeom>
              <a:avLst/>
              <a:gdLst/>
              <a:ahLst/>
              <a:cxnLst/>
              <a:rect l="l" t="t" r="r" b="b"/>
              <a:pathLst>
                <a:path w="1260538" h="261440" extrusionOk="0">
                  <a:moveTo>
                    <a:pt x="1250086" y="93408"/>
                  </a:moveTo>
                  <a:cubicBezTo>
                    <a:pt x="1253661" y="103175"/>
                    <a:pt x="1257164" y="112988"/>
                    <a:pt x="1260538" y="122774"/>
                  </a:cubicBezTo>
                  <a:cubicBezTo>
                    <a:pt x="1156478" y="173848"/>
                    <a:pt x="1043593" y="202704"/>
                    <a:pt x="930034" y="226431"/>
                  </a:cubicBezTo>
                  <a:cubicBezTo>
                    <a:pt x="687007" y="281698"/>
                    <a:pt x="278269" y="280806"/>
                    <a:pt x="6395" y="155677"/>
                  </a:cubicBezTo>
                  <a:cubicBezTo>
                    <a:pt x="4267" y="154686"/>
                    <a:pt x="2138" y="153695"/>
                    <a:pt x="0" y="152703"/>
                  </a:cubicBezTo>
                  <a:cubicBezTo>
                    <a:pt x="5995" y="131122"/>
                    <a:pt x="12226" y="109596"/>
                    <a:pt x="18740" y="88197"/>
                  </a:cubicBezTo>
                  <a:cubicBezTo>
                    <a:pt x="19850" y="84477"/>
                    <a:pt x="21032" y="80721"/>
                    <a:pt x="22142" y="77002"/>
                  </a:cubicBezTo>
                  <a:cubicBezTo>
                    <a:pt x="24698" y="68653"/>
                    <a:pt x="27327" y="60259"/>
                    <a:pt x="30002" y="51938"/>
                  </a:cubicBezTo>
                  <a:cubicBezTo>
                    <a:pt x="30029" y="51820"/>
                    <a:pt x="30129" y="51656"/>
                    <a:pt x="30157" y="51538"/>
                  </a:cubicBezTo>
                  <a:cubicBezTo>
                    <a:pt x="41446" y="55084"/>
                    <a:pt x="52363" y="58358"/>
                    <a:pt x="63625" y="62023"/>
                  </a:cubicBezTo>
                  <a:cubicBezTo>
                    <a:pt x="439459" y="154495"/>
                    <a:pt x="852828" y="142609"/>
                    <a:pt x="1214599" y="0"/>
                  </a:cubicBezTo>
                  <a:cubicBezTo>
                    <a:pt x="1216100" y="3701"/>
                    <a:pt x="1217528" y="7448"/>
                    <a:pt x="1219029" y="11150"/>
                  </a:cubicBezTo>
                  <a:cubicBezTo>
                    <a:pt x="1221740" y="17925"/>
                    <a:pt x="1224387" y="24746"/>
                    <a:pt x="1227025" y="31567"/>
                  </a:cubicBezTo>
                  <a:cubicBezTo>
                    <a:pt x="1228717" y="36059"/>
                    <a:pt x="1230482" y="40497"/>
                    <a:pt x="1232174" y="44990"/>
                  </a:cubicBezTo>
                  <a:cubicBezTo>
                    <a:pt x="1236659" y="56703"/>
                    <a:pt x="1241035" y="68399"/>
                    <a:pt x="1245328" y="80130"/>
                  </a:cubicBezTo>
                  <a:cubicBezTo>
                    <a:pt x="1246447" y="83059"/>
                    <a:pt x="1247502" y="86033"/>
                    <a:pt x="1248503" y="88934"/>
                  </a:cubicBezTo>
                  <a:cubicBezTo>
                    <a:pt x="1249040" y="90434"/>
                    <a:pt x="1249559" y="91926"/>
                    <a:pt x="1250086" y="934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55" name="Google Shape;94;p4"/>
            <p:cNvGrpSpPr/>
            <p:nvPr/>
          </p:nvGrpSpPr>
          <p:grpSpPr>
            <a:xfrm>
              <a:off x="2300399" y="7635182"/>
              <a:ext cx="860771" cy="856754"/>
              <a:chOff x="2300399" y="7635182"/>
              <a:chExt cx="860771" cy="856754"/>
            </a:xfrm>
          </p:grpSpPr>
          <p:sp>
            <p:nvSpPr>
              <p:cNvPr id="59" name="Google Shape;95;p4"/>
              <p:cNvSpPr/>
              <p:nvPr/>
            </p:nvSpPr>
            <p:spPr>
              <a:xfrm>
                <a:off x="2337229" y="7671799"/>
                <a:ext cx="787230" cy="783138"/>
              </a:xfrm>
              <a:custGeom>
                <a:avLst/>
                <a:gdLst/>
                <a:ahLst/>
                <a:cxnLst/>
                <a:rect l="l" t="t" r="r" b="b"/>
                <a:pathLst>
                  <a:path w="787230" h="783138" extrusionOk="0">
                    <a:moveTo>
                      <a:pt x="9510" y="503062"/>
                    </a:moveTo>
                    <a:cubicBezTo>
                      <a:pt x="-53260" y="199720"/>
                      <a:pt x="203677" y="-90417"/>
                      <a:pt x="515705" y="26491"/>
                    </a:cubicBezTo>
                    <a:cubicBezTo>
                      <a:pt x="672992" y="79075"/>
                      <a:pt x="797722" y="234415"/>
                      <a:pt x="786532" y="404043"/>
                    </a:cubicBezTo>
                    <a:cubicBezTo>
                      <a:pt x="785159" y="514349"/>
                      <a:pt x="742657" y="631029"/>
                      <a:pt x="651014" y="697782"/>
                    </a:cubicBezTo>
                    <a:cubicBezTo>
                      <a:pt x="451689" y="879605"/>
                      <a:pt x="86644" y="750465"/>
                      <a:pt x="9510" y="5030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 name="Google Shape;96;p4"/>
              <p:cNvSpPr/>
              <p:nvPr/>
            </p:nvSpPr>
            <p:spPr>
              <a:xfrm>
                <a:off x="2300399" y="7635182"/>
                <a:ext cx="860771" cy="856754"/>
              </a:xfrm>
              <a:custGeom>
                <a:avLst/>
                <a:gdLst/>
                <a:ahLst/>
                <a:cxnLst/>
                <a:rect l="l" t="t" r="r" b="b"/>
                <a:pathLst>
                  <a:path w="860771" h="856754" extrusionOk="0">
                    <a:moveTo>
                      <a:pt x="457381" y="856755"/>
                    </a:moveTo>
                    <a:cubicBezTo>
                      <a:pt x="416899" y="856755"/>
                      <a:pt x="375025" y="851116"/>
                      <a:pt x="332642" y="839639"/>
                    </a:cubicBezTo>
                    <a:cubicBezTo>
                      <a:pt x="176846" y="797450"/>
                      <a:pt x="53709" y="686699"/>
                      <a:pt x="11290" y="550602"/>
                    </a:cubicBezTo>
                    <a:lnTo>
                      <a:pt x="10389" y="547119"/>
                    </a:lnTo>
                    <a:cubicBezTo>
                      <a:pt x="-24980" y="376218"/>
                      <a:pt x="31403" y="202989"/>
                      <a:pt x="157524" y="95030"/>
                    </a:cubicBezTo>
                    <a:cubicBezTo>
                      <a:pt x="270500" y="-1707"/>
                      <a:pt x="418946" y="-25916"/>
                      <a:pt x="564816" y="28514"/>
                    </a:cubicBezTo>
                    <a:cubicBezTo>
                      <a:pt x="747357" y="89846"/>
                      <a:pt x="871341" y="263566"/>
                      <a:pt x="860060" y="442097"/>
                    </a:cubicBezTo>
                    <a:cubicBezTo>
                      <a:pt x="858123" y="575657"/>
                      <a:pt x="802522" y="695348"/>
                      <a:pt x="711097" y="762864"/>
                    </a:cubicBezTo>
                    <a:cubicBezTo>
                      <a:pt x="642632" y="824624"/>
                      <a:pt x="553964" y="856755"/>
                      <a:pt x="457381" y="856755"/>
                    </a:cubicBezTo>
                    <a:close/>
                    <a:moveTo>
                      <a:pt x="81937" y="530458"/>
                    </a:moveTo>
                    <a:cubicBezTo>
                      <a:pt x="116979" y="640382"/>
                      <a:pt x="222714" y="733808"/>
                      <a:pt x="351846" y="768776"/>
                    </a:cubicBezTo>
                    <a:cubicBezTo>
                      <a:pt x="471372" y="801161"/>
                      <a:pt x="584794" y="778716"/>
                      <a:pt x="663083" y="707280"/>
                    </a:cubicBezTo>
                    <a:lnTo>
                      <a:pt x="666212" y="704724"/>
                    </a:lnTo>
                    <a:cubicBezTo>
                      <a:pt x="740225" y="650822"/>
                      <a:pt x="785247" y="551939"/>
                      <a:pt x="786638" y="440197"/>
                    </a:cubicBezTo>
                    <a:lnTo>
                      <a:pt x="786720" y="438241"/>
                    </a:lnTo>
                    <a:cubicBezTo>
                      <a:pt x="796227" y="294260"/>
                      <a:pt x="690546" y="147950"/>
                      <a:pt x="540900" y="97922"/>
                    </a:cubicBezTo>
                    <a:lnTo>
                      <a:pt x="539654" y="97476"/>
                    </a:lnTo>
                    <a:cubicBezTo>
                      <a:pt x="419382" y="52423"/>
                      <a:pt x="297491" y="71848"/>
                      <a:pt x="205293" y="150787"/>
                    </a:cubicBezTo>
                    <a:cubicBezTo>
                      <a:pt x="101523" y="239621"/>
                      <a:pt x="53209" y="388477"/>
                      <a:pt x="81937" y="5304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6" name="Google Shape;97;p4"/>
            <p:cNvSpPr/>
            <p:nvPr/>
          </p:nvSpPr>
          <p:spPr>
            <a:xfrm>
              <a:off x="2032546" y="7033193"/>
              <a:ext cx="1295261" cy="222327"/>
            </a:xfrm>
            <a:custGeom>
              <a:avLst/>
              <a:gdLst/>
              <a:ahLst/>
              <a:cxnLst/>
              <a:rect l="l" t="t" r="r" b="b"/>
              <a:pathLst>
                <a:path w="1295261" h="222327" extrusionOk="0">
                  <a:moveTo>
                    <a:pt x="1287575" y="49428"/>
                  </a:moveTo>
                  <a:cubicBezTo>
                    <a:pt x="1290158" y="57294"/>
                    <a:pt x="1292751" y="65152"/>
                    <a:pt x="1295262" y="73064"/>
                  </a:cubicBezTo>
                  <a:cubicBezTo>
                    <a:pt x="1288894" y="75619"/>
                    <a:pt x="1282453" y="78230"/>
                    <a:pt x="1275922" y="80685"/>
                  </a:cubicBezTo>
                  <a:cubicBezTo>
                    <a:pt x="1262949" y="85751"/>
                    <a:pt x="1249622" y="90734"/>
                    <a:pt x="1236086" y="95545"/>
                  </a:cubicBezTo>
                  <a:cubicBezTo>
                    <a:pt x="1223896" y="99920"/>
                    <a:pt x="1211487" y="104130"/>
                    <a:pt x="1198970" y="108305"/>
                  </a:cubicBezTo>
                  <a:cubicBezTo>
                    <a:pt x="1183696" y="113397"/>
                    <a:pt x="1168204" y="118308"/>
                    <a:pt x="1152630" y="123083"/>
                  </a:cubicBezTo>
                  <a:cubicBezTo>
                    <a:pt x="1128095" y="130622"/>
                    <a:pt x="1103160" y="137698"/>
                    <a:pt x="1078125" y="144436"/>
                  </a:cubicBezTo>
                  <a:cubicBezTo>
                    <a:pt x="922229" y="186298"/>
                    <a:pt x="760148" y="213062"/>
                    <a:pt x="644351" y="220756"/>
                  </a:cubicBezTo>
                  <a:cubicBezTo>
                    <a:pt x="490093" y="226613"/>
                    <a:pt x="332797" y="216436"/>
                    <a:pt x="180612" y="184406"/>
                  </a:cubicBezTo>
                  <a:cubicBezTo>
                    <a:pt x="170187" y="182242"/>
                    <a:pt x="159716" y="179995"/>
                    <a:pt x="149291" y="177522"/>
                  </a:cubicBezTo>
                  <a:cubicBezTo>
                    <a:pt x="147527" y="177112"/>
                    <a:pt x="145753" y="176703"/>
                    <a:pt x="144061" y="176249"/>
                  </a:cubicBezTo>
                  <a:cubicBezTo>
                    <a:pt x="133854" y="173948"/>
                    <a:pt x="123856" y="171510"/>
                    <a:pt x="113849" y="168873"/>
                  </a:cubicBezTo>
                  <a:cubicBezTo>
                    <a:pt x="75451" y="159042"/>
                    <a:pt x="37452" y="147756"/>
                    <a:pt x="0" y="134924"/>
                  </a:cubicBezTo>
                  <a:cubicBezTo>
                    <a:pt x="6359" y="109887"/>
                    <a:pt x="12963" y="84905"/>
                    <a:pt x="19841" y="60050"/>
                  </a:cubicBezTo>
                  <a:cubicBezTo>
                    <a:pt x="21978" y="60732"/>
                    <a:pt x="24043" y="61460"/>
                    <a:pt x="26190" y="62142"/>
                  </a:cubicBezTo>
                  <a:cubicBezTo>
                    <a:pt x="26309" y="62169"/>
                    <a:pt x="26354" y="62242"/>
                    <a:pt x="26472" y="62269"/>
                  </a:cubicBezTo>
                  <a:cubicBezTo>
                    <a:pt x="444153" y="200321"/>
                    <a:pt x="867083" y="149611"/>
                    <a:pt x="1270163" y="0"/>
                  </a:cubicBezTo>
                  <a:cubicBezTo>
                    <a:pt x="1273738" y="9767"/>
                    <a:pt x="1277241" y="19580"/>
                    <a:pt x="1280616" y="29366"/>
                  </a:cubicBezTo>
                  <a:cubicBezTo>
                    <a:pt x="1282972" y="36068"/>
                    <a:pt x="1285292" y="42689"/>
                    <a:pt x="1287575" y="4942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7" name="Google Shape;98;p4"/>
            <p:cNvSpPr/>
            <p:nvPr/>
          </p:nvSpPr>
          <p:spPr>
            <a:xfrm>
              <a:off x="2071363" y="6939785"/>
              <a:ext cx="1208285" cy="159421"/>
            </a:xfrm>
            <a:custGeom>
              <a:avLst/>
              <a:gdLst/>
              <a:ahLst/>
              <a:cxnLst/>
              <a:rect l="l" t="t" r="r" b="b"/>
              <a:pathLst>
                <a:path w="1208285" h="159421" extrusionOk="0">
                  <a:moveTo>
                    <a:pt x="1200289" y="11159"/>
                  </a:moveTo>
                  <a:cubicBezTo>
                    <a:pt x="1203000" y="17934"/>
                    <a:pt x="1205647" y="24755"/>
                    <a:pt x="1208285" y="31576"/>
                  </a:cubicBezTo>
                  <a:cubicBezTo>
                    <a:pt x="880747" y="175221"/>
                    <a:pt x="503911" y="182969"/>
                    <a:pt x="154859" y="127430"/>
                  </a:cubicBezTo>
                  <a:cubicBezTo>
                    <a:pt x="103906" y="119782"/>
                    <a:pt x="55965" y="107441"/>
                    <a:pt x="9224" y="91826"/>
                  </a:cubicBezTo>
                  <a:cubicBezTo>
                    <a:pt x="6677" y="90489"/>
                    <a:pt x="3530" y="89325"/>
                    <a:pt x="0" y="88197"/>
                  </a:cubicBezTo>
                  <a:cubicBezTo>
                    <a:pt x="3621" y="76056"/>
                    <a:pt x="7405" y="64024"/>
                    <a:pt x="11262" y="51938"/>
                  </a:cubicBezTo>
                  <a:cubicBezTo>
                    <a:pt x="11289" y="51820"/>
                    <a:pt x="11389" y="51656"/>
                    <a:pt x="11417" y="51538"/>
                  </a:cubicBezTo>
                  <a:cubicBezTo>
                    <a:pt x="22706" y="55084"/>
                    <a:pt x="33623" y="58358"/>
                    <a:pt x="44885" y="62023"/>
                  </a:cubicBezTo>
                  <a:cubicBezTo>
                    <a:pt x="420719" y="154495"/>
                    <a:pt x="834088" y="142609"/>
                    <a:pt x="1195859" y="0"/>
                  </a:cubicBezTo>
                  <a:lnTo>
                    <a:pt x="1195904" y="73"/>
                  </a:lnTo>
                  <a:cubicBezTo>
                    <a:pt x="1197405" y="3783"/>
                    <a:pt x="1198788" y="7457"/>
                    <a:pt x="1200289" y="111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8" name="Google Shape;99;p4"/>
            <p:cNvSpPr/>
            <p:nvPr/>
          </p:nvSpPr>
          <p:spPr>
            <a:xfrm>
              <a:off x="2083846" y="6100573"/>
              <a:ext cx="1183375" cy="960579"/>
            </a:xfrm>
            <a:custGeom>
              <a:avLst/>
              <a:gdLst/>
              <a:ahLst/>
              <a:cxnLst/>
              <a:rect l="l" t="t" r="r" b="b"/>
              <a:pathLst>
                <a:path w="1183375" h="960579" extrusionOk="0">
                  <a:moveTo>
                    <a:pt x="1183376" y="839221"/>
                  </a:moveTo>
                  <a:cubicBezTo>
                    <a:pt x="821614" y="981830"/>
                    <a:pt x="408236" y="993716"/>
                    <a:pt x="32402" y="901245"/>
                  </a:cubicBezTo>
                  <a:cubicBezTo>
                    <a:pt x="-9117" y="887739"/>
                    <a:pt x="-4978" y="901872"/>
                    <a:pt x="12925" y="847561"/>
                  </a:cubicBezTo>
                  <a:cubicBezTo>
                    <a:pt x="364143" y="-200300"/>
                    <a:pt x="560639" y="-143833"/>
                    <a:pt x="893208" y="305928"/>
                  </a:cubicBezTo>
                  <a:cubicBezTo>
                    <a:pt x="1010660" y="475065"/>
                    <a:pt x="1106788" y="647076"/>
                    <a:pt x="1183376" y="83922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pic>
        <p:nvPicPr>
          <p:cNvPr id="5" name="Picture 4"/>
          <p:cNvPicPr>
            <a:picLocks noChangeAspect="1"/>
          </p:cNvPicPr>
          <p:nvPr userDrawn="1"/>
        </p:nvPicPr>
        <p:blipFill>
          <a:blip r:embed="rId2">
            <a:clrChange>
              <a:clrFrom>
                <a:srgbClr val="FFFFFF"/>
              </a:clrFrom>
              <a:clrTo>
                <a:srgbClr val="FFFFFF">
                  <a:alpha val="0"/>
                </a:srgbClr>
              </a:clrTo>
            </a:clrChange>
          </a:blip>
          <a:stretch>
            <a:fillRect/>
          </a:stretch>
        </p:blipFill>
        <p:spPr>
          <a:xfrm>
            <a:off x="7505555" y="3872113"/>
            <a:ext cx="2141250" cy="1542545"/>
          </a:xfrm>
          <a:prstGeom prst="rect">
            <a:avLst/>
          </a:prstGeom>
        </p:spPr>
      </p:pic>
      <p:grpSp>
        <p:nvGrpSpPr>
          <p:cNvPr id="61" name="Google Shape;119;p8"/>
          <p:cNvGrpSpPr/>
          <p:nvPr userDrawn="1"/>
        </p:nvGrpSpPr>
        <p:grpSpPr>
          <a:xfrm>
            <a:off x="2666879" y="4270953"/>
            <a:ext cx="1765341" cy="1745094"/>
            <a:chOff x="153119" y="1493233"/>
            <a:chExt cx="1765341" cy="1745094"/>
          </a:xfrm>
        </p:grpSpPr>
        <p:sp>
          <p:nvSpPr>
            <p:cNvPr id="62"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63" name="Google Shape;121;p8"/>
            <p:cNvGrpSpPr/>
            <p:nvPr/>
          </p:nvGrpSpPr>
          <p:grpSpPr>
            <a:xfrm rot="-699226">
              <a:off x="477260" y="1844255"/>
              <a:ext cx="1083642" cy="1011875"/>
              <a:chOff x="960170" y="3681587"/>
              <a:chExt cx="2167254" cy="2023640"/>
            </a:xfrm>
          </p:grpSpPr>
          <p:sp>
            <p:nvSpPr>
              <p:cNvPr id="64"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7"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8"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6"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7"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 name="Shape 75"/>
        <p:cNvGrpSpPr/>
        <p:nvPr/>
      </p:nvGrpSpPr>
      <p:grpSpPr>
        <a:xfrm>
          <a:off x="0" y="0"/>
          <a:ext cx="0" cy="0"/>
          <a:chOff x="0" y="0"/>
          <a:chExt cx="0" cy="0"/>
        </a:xfrm>
      </p:grpSpPr>
      <p:grpSp>
        <p:nvGrpSpPr>
          <p:cNvPr id="76" name="Google Shape;76;p4"/>
          <p:cNvGrpSpPr/>
          <p:nvPr/>
        </p:nvGrpSpPr>
        <p:grpSpPr>
          <a:xfrm rot="-749118">
            <a:off x="6381252" y="-160392"/>
            <a:ext cx="2128168" cy="1351225"/>
            <a:chOff x="12761505" y="-321654"/>
            <a:chExt cx="4256124" cy="2702199"/>
          </a:xfrm>
        </p:grpSpPr>
        <p:sp>
          <p:nvSpPr>
            <p:cNvPr id="77" name="Google Shape;77;p4"/>
            <p:cNvSpPr/>
            <p:nvPr/>
          </p:nvSpPr>
          <p:spPr>
            <a:xfrm>
              <a:off x="12761505" y="-321654"/>
              <a:ext cx="4249814" cy="2688539"/>
            </a:xfrm>
            <a:custGeom>
              <a:avLst/>
              <a:gdLst/>
              <a:ahLst/>
              <a:cxnLst/>
              <a:rect l="l" t="t" r="r" b="b"/>
              <a:pathLst>
                <a:path w="4249814" h="2688539" extrusionOk="0">
                  <a:moveTo>
                    <a:pt x="4244122" y="334404"/>
                  </a:moveTo>
                  <a:cubicBezTo>
                    <a:pt x="4248506" y="413900"/>
                    <a:pt x="4251170" y="493635"/>
                    <a:pt x="4249101" y="573182"/>
                  </a:cubicBezTo>
                  <a:cubicBezTo>
                    <a:pt x="4223275" y="1106465"/>
                    <a:pt x="4202488" y="1639160"/>
                    <a:pt x="4194785" y="2172920"/>
                  </a:cubicBezTo>
                  <a:cubicBezTo>
                    <a:pt x="4190580" y="2291836"/>
                    <a:pt x="4182646" y="2410692"/>
                    <a:pt x="4174176" y="2529370"/>
                  </a:cubicBezTo>
                  <a:cubicBezTo>
                    <a:pt x="4171691" y="2560432"/>
                    <a:pt x="4170448" y="2591674"/>
                    <a:pt x="4165290" y="2622378"/>
                  </a:cubicBezTo>
                  <a:cubicBezTo>
                    <a:pt x="4159723" y="2646863"/>
                    <a:pt x="4131292" y="2649709"/>
                    <a:pt x="4110266" y="2651191"/>
                  </a:cubicBezTo>
                  <a:cubicBezTo>
                    <a:pt x="4098188" y="2673419"/>
                    <a:pt x="4072540" y="2669509"/>
                    <a:pt x="4051626" y="2666424"/>
                  </a:cubicBezTo>
                  <a:cubicBezTo>
                    <a:pt x="4001105" y="2662096"/>
                    <a:pt x="3950517" y="2668554"/>
                    <a:pt x="3900057" y="2670693"/>
                  </a:cubicBezTo>
                  <a:cubicBezTo>
                    <a:pt x="3665450" y="2683736"/>
                    <a:pt x="3430487" y="2692682"/>
                    <a:pt x="3195523" y="2686582"/>
                  </a:cubicBezTo>
                  <a:cubicBezTo>
                    <a:pt x="2704043" y="2675856"/>
                    <a:pt x="2213737" y="2639988"/>
                    <a:pt x="1723261" y="2610349"/>
                  </a:cubicBezTo>
                  <a:cubicBezTo>
                    <a:pt x="1234028" y="2597365"/>
                    <a:pt x="745272" y="2572530"/>
                    <a:pt x="255860" y="2579704"/>
                  </a:cubicBezTo>
                  <a:cubicBezTo>
                    <a:pt x="188639" y="2580888"/>
                    <a:pt x="122771" y="2586281"/>
                    <a:pt x="56733" y="2592688"/>
                  </a:cubicBezTo>
                  <a:cubicBezTo>
                    <a:pt x="23331" y="2590907"/>
                    <a:pt x="19066" y="2550183"/>
                    <a:pt x="17347" y="2523568"/>
                  </a:cubicBezTo>
                  <a:cubicBezTo>
                    <a:pt x="7515" y="2190001"/>
                    <a:pt x="18887" y="1855838"/>
                    <a:pt x="16521" y="1522092"/>
                  </a:cubicBezTo>
                  <a:cubicBezTo>
                    <a:pt x="14742" y="1271097"/>
                    <a:pt x="20990" y="1020042"/>
                    <a:pt x="18334" y="768970"/>
                  </a:cubicBezTo>
                  <a:cubicBezTo>
                    <a:pt x="16879" y="631515"/>
                    <a:pt x="10111" y="494205"/>
                    <a:pt x="8434" y="356768"/>
                  </a:cubicBezTo>
                  <a:cubicBezTo>
                    <a:pt x="7404" y="272092"/>
                    <a:pt x="-32101" y="39925"/>
                    <a:pt x="69203" y="7653"/>
                  </a:cubicBezTo>
                  <a:cubicBezTo>
                    <a:pt x="97124" y="-1242"/>
                    <a:pt x="127078" y="-381"/>
                    <a:pt x="156360" y="573"/>
                  </a:cubicBezTo>
                  <a:cubicBezTo>
                    <a:pt x="529648" y="573"/>
                    <a:pt x="902766" y="34166"/>
                    <a:pt x="1275960" y="38357"/>
                  </a:cubicBezTo>
                  <a:cubicBezTo>
                    <a:pt x="1797709" y="49441"/>
                    <a:pt x="2319638" y="51520"/>
                    <a:pt x="2841209" y="67460"/>
                  </a:cubicBezTo>
                  <a:cubicBezTo>
                    <a:pt x="3270388" y="89040"/>
                    <a:pt x="3699321" y="113994"/>
                    <a:pt x="4129028" y="119208"/>
                  </a:cubicBezTo>
                  <a:cubicBezTo>
                    <a:pt x="4150529" y="120034"/>
                    <a:pt x="4171853" y="121994"/>
                    <a:pt x="4192759" y="127267"/>
                  </a:cubicBezTo>
                  <a:cubicBezTo>
                    <a:pt x="4249680" y="153584"/>
                    <a:pt x="4240496" y="245826"/>
                    <a:pt x="4241798" y="307831"/>
                  </a:cubicBezTo>
                  <a:cubicBezTo>
                    <a:pt x="4242820" y="316734"/>
                    <a:pt x="4243534" y="325629"/>
                    <a:pt x="4244122" y="33440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78;p4"/>
            <p:cNvSpPr/>
            <p:nvPr/>
          </p:nvSpPr>
          <p:spPr>
            <a:xfrm>
              <a:off x="12877502" y="-184900"/>
              <a:ext cx="3990818" cy="1140223"/>
            </a:xfrm>
            <a:custGeom>
              <a:avLst/>
              <a:gdLst/>
              <a:ahLst/>
              <a:cxnLst/>
              <a:rect l="l" t="t" r="r" b="b"/>
              <a:pathLst>
                <a:path w="3990818" h="1140223" extrusionOk="0">
                  <a:moveTo>
                    <a:pt x="2106882" y="1139574"/>
                  </a:moveTo>
                  <a:cubicBezTo>
                    <a:pt x="1818164" y="1138160"/>
                    <a:pt x="561866" y="343003"/>
                    <a:pt x="236954" y="166784"/>
                  </a:cubicBezTo>
                  <a:cubicBezTo>
                    <a:pt x="15116" y="41060"/>
                    <a:pt x="-11051" y="50662"/>
                    <a:pt x="3173" y="15323"/>
                  </a:cubicBezTo>
                  <a:cubicBezTo>
                    <a:pt x="18725" y="-23067"/>
                    <a:pt x="42636" y="-18628"/>
                    <a:pt x="718015" y="387781"/>
                  </a:cubicBezTo>
                  <a:cubicBezTo>
                    <a:pt x="2110551" y="1212451"/>
                    <a:pt x="2094573" y="1113547"/>
                    <a:pt x="2306009" y="1029902"/>
                  </a:cubicBezTo>
                  <a:cubicBezTo>
                    <a:pt x="3503172" y="543272"/>
                    <a:pt x="3737404" y="260013"/>
                    <a:pt x="3950627" y="186046"/>
                  </a:cubicBezTo>
                  <a:cubicBezTo>
                    <a:pt x="4002628" y="171273"/>
                    <a:pt x="3998951" y="225662"/>
                    <a:pt x="3969141" y="224427"/>
                  </a:cubicBezTo>
                  <a:cubicBezTo>
                    <a:pt x="3767333" y="320783"/>
                    <a:pt x="3294571" y="701361"/>
                    <a:pt x="2533746" y="997706"/>
                  </a:cubicBezTo>
                  <a:cubicBezTo>
                    <a:pt x="2270071" y="1098970"/>
                    <a:pt x="2188055" y="1146432"/>
                    <a:pt x="2106882" y="113957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 name="Google Shape;79;p4"/>
            <p:cNvSpPr/>
            <p:nvPr/>
          </p:nvSpPr>
          <p:spPr>
            <a:xfrm>
              <a:off x="15097266" y="1104556"/>
              <a:ext cx="1428576" cy="1137232"/>
            </a:xfrm>
            <a:custGeom>
              <a:avLst/>
              <a:gdLst/>
              <a:ahLst/>
              <a:cxnLst/>
              <a:rect l="l" t="t" r="r" b="b"/>
              <a:pathLst>
                <a:path w="1428576" h="1137232" extrusionOk="0">
                  <a:moveTo>
                    <a:pt x="1389625" y="1133720"/>
                  </a:moveTo>
                  <a:cubicBezTo>
                    <a:pt x="528866" y="446318"/>
                    <a:pt x="29325" y="106497"/>
                    <a:pt x="1056" y="28790"/>
                  </a:cubicBezTo>
                  <a:cubicBezTo>
                    <a:pt x="-6435" y="4271"/>
                    <a:pt x="27920" y="-11669"/>
                    <a:pt x="41532" y="10703"/>
                  </a:cubicBezTo>
                  <a:cubicBezTo>
                    <a:pt x="170254" y="151038"/>
                    <a:pt x="765056" y="548859"/>
                    <a:pt x="1420473" y="1091028"/>
                  </a:cubicBezTo>
                  <a:cubicBezTo>
                    <a:pt x="1442018" y="1111449"/>
                    <a:pt x="1416754" y="1148850"/>
                    <a:pt x="1389625" y="11337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 name="Google Shape;80;p4"/>
            <p:cNvSpPr/>
            <p:nvPr/>
          </p:nvSpPr>
          <p:spPr>
            <a:xfrm>
              <a:off x="13100009" y="1075523"/>
              <a:ext cx="1652024" cy="1020302"/>
            </a:xfrm>
            <a:custGeom>
              <a:avLst/>
              <a:gdLst/>
              <a:ahLst/>
              <a:cxnLst/>
              <a:rect l="l" t="t" r="r" b="b"/>
              <a:pathLst>
                <a:path w="1652024" h="1020302" extrusionOk="0">
                  <a:moveTo>
                    <a:pt x="5560" y="1008199"/>
                  </a:moveTo>
                  <a:cubicBezTo>
                    <a:pt x="-16887" y="970168"/>
                    <a:pt x="4700" y="983160"/>
                    <a:pt x="538444" y="662654"/>
                  </a:cubicBezTo>
                  <a:cubicBezTo>
                    <a:pt x="902266" y="443198"/>
                    <a:pt x="1624113" y="-29937"/>
                    <a:pt x="1624113" y="1492"/>
                  </a:cubicBezTo>
                  <a:cubicBezTo>
                    <a:pt x="1645896" y="-5290"/>
                    <a:pt x="1662861" y="26028"/>
                    <a:pt x="1643657" y="40154"/>
                  </a:cubicBezTo>
                  <a:cubicBezTo>
                    <a:pt x="-3489" y="1058217"/>
                    <a:pt x="28509" y="1045941"/>
                    <a:pt x="5560" y="100819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 name="Google Shape;81;p4"/>
            <p:cNvSpPr/>
            <p:nvPr/>
          </p:nvSpPr>
          <p:spPr>
            <a:xfrm>
              <a:off x="12816985" y="2244998"/>
              <a:ext cx="3568303" cy="115842"/>
            </a:xfrm>
            <a:custGeom>
              <a:avLst/>
              <a:gdLst/>
              <a:ahLst/>
              <a:cxnLst/>
              <a:rect l="l" t="t" r="r" b="b"/>
              <a:pathLst>
                <a:path w="3568303" h="115842" extrusionOk="0">
                  <a:moveTo>
                    <a:pt x="3535573" y="115430"/>
                  </a:moveTo>
                  <a:cubicBezTo>
                    <a:pt x="1804803" y="35815"/>
                    <a:pt x="2374222" y="143144"/>
                    <a:pt x="687417" y="60300"/>
                  </a:cubicBezTo>
                  <a:cubicBezTo>
                    <a:pt x="492333" y="53859"/>
                    <a:pt x="-23433" y="86626"/>
                    <a:pt x="827" y="13477"/>
                  </a:cubicBezTo>
                  <a:cubicBezTo>
                    <a:pt x="7918" y="-10216"/>
                    <a:pt x="11238" y="4420"/>
                    <a:pt x="217311" y="4991"/>
                  </a:cubicBezTo>
                  <a:cubicBezTo>
                    <a:pt x="1079823" y="57991"/>
                    <a:pt x="2854696" y="15257"/>
                    <a:pt x="3546469" y="62200"/>
                  </a:cubicBezTo>
                  <a:cubicBezTo>
                    <a:pt x="3580135" y="69885"/>
                    <a:pt x="3573606" y="120917"/>
                    <a:pt x="3535573" y="11543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2" name="Google Shape;82;p4"/>
            <p:cNvSpPr/>
            <p:nvPr/>
          </p:nvSpPr>
          <p:spPr>
            <a:xfrm>
              <a:off x="16686067" y="-64939"/>
              <a:ext cx="331562" cy="2445484"/>
            </a:xfrm>
            <a:custGeom>
              <a:avLst/>
              <a:gdLst/>
              <a:ahLst/>
              <a:cxnLst/>
              <a:rect l="l" t="t" r="r" b="b"/>
              <a:pathLst>
                <a:path w="331562" h="2445484" extrusionOk="0">
                  <a:moveTo>
                    <a:pt x="327297" y="16041"/>
                  </a:moveTo>
                  <a:cubicBezTo>
                    <a:pt x="326403" y="7931"/>
                    <a:pt x="321815" y="1285"/>
                    <a:pt x="313260" y="127"/>
                  </a:cubicBezTo>
                  <a:cubicBezTo>
                    <a:pt x="306152" y="-836"/>
                    <a:pt x="296618" y="3748"/>
                    <a:pt x="295503" y="11730"/>
                  </a:cubicBezTo>
                  <a:cubicBezTo>
                    <a:pt x="283816" y="95733"/>
                    <a:pt x="285714" y="182318"/>
                    <a:pt x="283620" y="267019"/>
                  </a:cubicBezTo>
                  <a:cubicBezTo>
                    <a:pt x="281492" y="352513"/>
                    <a:pt x="279466" y="437999"/>
                    <a:pt x="277679" y="523501"/>
                  </a:cubicBezTo>
                  <a:cubicBezTo>
                    <a:pt x="274138" y="692649"/>
                    <a:pt x="270052" y="861780"/>
                    <a:pt x="265438" y="1030902"/>
                  </a:cubicBezTo>
                  <a:cubicBezTo>
                    <a:pt x="256211" y="1369146"/>
                    <a:pt x="244847" y="1707322"/>
                    <a:pt x="231338" y="2045421"/>
                  </a:cubicBezTo>
                  <a:cubicBezTo>
                    <a:pt x="227516" y="2140968"/>
                    <a:pt x="223532" y="2236515"/>
                    <a:pt x="219370" y="2332045"/>
                  </a:cubicBezTo>
                  <a:cubicBezTo>
                    <a:pt x="218919" y="2342541"/>
                    <a:pt x="218612" y="2353054"/>
                    <a:pt x="217974" y="2363542"/>
                  </a:cubicBezTo>
                  <a:cubicBezTo>
                    <a:pt x="217616" y="2369412"/>
                    <a:pt x="217744" y="2380411"/>
                    <a:pt x="212798" y="2384730"/>
                  </a:cubicBezTo>
                  <a:cubicBezTo>
                    <a:pt x="209589" y="2387533"/>
                    <a:pt x="203111" y="2387993"/>
                    <a:pt x="199247" y="2388428"/>
                  </a:cubicBezTo>
                  <a:cubicBezTo>
                    <a:pt x="187602" y="2389748"/>
                    <a:pt x="175643" y="2389620"/>
                    <a:pt x="163938" y="2390166"/>
                  </a:cubicBezTo>
                  <a:cubicBezTo>
                    <a:pt x="116916" y="2392330"/>
                    <a:pt x="69946" y="2394587"/>
                    <a:pt x="22984" y="2397740"/>
                  </a:cubicBezTo>
                  <a:cubicBezTo>
                    <a:pt x="-7337" y="2399767"/>
                    <a:pt x="-7984" y="2446258"/>
                    <a:pt x="22984" y="2445475"/>
                  </a:cubicBezTo>
                  <a:cubicBezTo>
                    <a:pt x="66388" y="2444376"/>
                    <a:pt x="109724" y="2442544"/>
                    <a:pt x="153093" y="2440533"/>
                  </a:cubicBezTo>
                  <a:cubicBezTo>
                    <a:pt x="189143" y="2438864"/>
                    <a:pt x="237211" y="2443660"/>
                    <a:pt x="257735" y="2406642"/>
                  </a:cubicBezTo>
                  <a:cubicBezTo>
                    <a:pt x="265668" y="2392330"/>
                    <a:pt x="267124" y="2375640"/>
                    <a:pt x="267941" y="2359615"/>
                  </a:cubicBezTo>
                  <a:cubicBezTo>
                    <a:pt x="269064" y="2337583"/>
                    <a:pt x="269847" y="2315517"/>
                    <a:pt x="270792" y="2293477"/>
                  </a:cubicBezTo>
                  <a:cubicBezTo>
                    <a:pt x="272674" y="2249380"/>
                    <a:pt x="274512" y="2205291"/>
                    <a:pt x="276325" y="2161194"/>
                  </a:cubicBezTo>
                  <a:cubicBezTo>
                    <a:pt x="283407" y="1988485"/>
                    <a:pt x="289928" y="1815742"/>
                    <a:pt x="295895" y="1642990"/>
                  </a:cubicBezTo>
                  <a:cubicBezTo>
                    <a:pt x="307880" y="1295639"/>
                    <a:pt x="317618" y="948211"/>
                    <a:pt x="325092" y="600740"/>
                  </a:cubicBezTo>
                  <a:cubicBezTo>
                    <a:pt x="327186" y="503301"/>
                    <a:pt x="329101" y="405863"/>
                    <a:pt x="330157" y="308408"/>
                  </a:cubicBezTo>
                  <a:cubicBezTo>
                    <a:pt x="330676" y="260604"/>
                    <a:pt x="331246" y="212801"/>
                    <a:pt x="331357" y="164989"/>
                  </a:cubicBezTo>
                  <a:cubicBezTo>
                    <a:pt x="331476" y="115414"/>
                    <a:pt x="332719" y="65336"/>
                    <a:pt x="327297" y="1604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3" name="Google Shape;83;p4"/>
          <p:cNvGrpSpPr/>
          <p:nvPr/>
        </p:nvGrpSpPr>
        <p:grpSpPr>
          <a:xfrm rot="873521">
            <a:off x="696274" y="3050644"/>
            <a:ext cx="1407329" cy="2273846"/>
            <a:chOff x="1392302" y="6100573"/>
            <a:chExt cx="2814341" cy="4547178"/>
          </a:xfrm>
        </p:grpSpPr>
        <p:sp>
          <p:nvSpPr>
            <p:cNvPr id="84" name="Google Shape;84;p4"/>
            <p:cNvSpPr/>
            <p:nvPr/>
          </p:nvSpPr>
          <p:spPr>
            <a:xfrm>
              <a:off x="3565149" y="9042436"/>
              <a:ext cx="641494" cy="1532514"/>
            </a:xfrm>
            <a:custGeom>
              <a:avLst/>
              <a:gdLst/>
              <a:ahLst/>
              <a:cxnLst/>
              <a:rect l="l" t="t" r="r" b="b"/>
              <a:pathLst>
                <a:path w="641494" h="1532514" extrusionOk="0">
                  <a:moveTo>
                    <a:pt x="641495" y="1305876"/>
                  </a:moveTo>
                  <a:cubicBezTo>
                    <a:pt x="635837" y="1446302"/>
                    <a:pt x="566545" y="1590611"/>
                    <a:pt x="404890" y="1508644"/>
                  </a:cubicBezTo>
                  <a:cubicBezTo>
                    <a:pt x="332287" y="1465810"/>
                    <a:pt x="293188" y="1385852"/>
                    <a:pt x="251651" y="1315880"/>
                  </a:cubicBezTo>
                  <a:cubicBezTo>
                    <a:pt x="168513" y="1170343"/>
                    <a:pt x="87859" y="1023451"/>
                    <a:pt x="0" y="880852"/>
                  </a:cubicBezTo>
                  <a:cubicBezTo>
                    <a:pt x="17657" y="852905"/>
                    <a:pt x="33914" y="824021"/>
                    <a:pt x="48396" y="794219"/>
                  </a:cubicBezTo>
                  <a:cubicBezTo>
                    <a:pt x="170724" y="549699"/>
                    <a:pt x="244510" y="272640"/>
                    <a:pt x="223751" y="0"/>
                  </a:cubicBezTo>
                  <a:cubicBezTo>
                    <a:pt x="317886" y="99974"/>
                    <a:pt x="400233" y="212235"/>
                    <a:pt x="477166" y="325050"/>
                  </a:cubicBezTo>
                  <a:cubicBezTo>
                    <a:pt x="575323" y="459911"/>
                    <a:pt x="585084" y="627319"/>
                    <a:pt x="596292" y="787671"/>
                  </a:cubicBezTo>
                  <a:cubicBezTo>
                    <a:pt x="610829" y="960473"/>
                    <a:pt x="640522" y="1132183"/>
                    <a:pt x="641495" y="130587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 name="Google Shape;85;p4"/>
            <p:cNvSpPr/>
            <p:nvPr/>
          </p:nvSpPr>
          <p:spPr>
            <a:xfrm>
              <a:off x="1392302" y="9046810"/>
              <a:ext cx="619357" cy="1536364"/>
            </a:xfrm>
            <a:custGeom>
              <a:avLst/>
              <a:gdLst/>
              <a:ahLst/>
              <a:cxnLst/>
              <a:rect l="l" t="t" r="r" b="b"/>
              <a:pathLst>
                <a:path w="619357" h="1536364" extrusionOk="0">
                  <a:moveTo>
                    <a:pt x="567286" y="995850"/>
                  </a:moveTo>
                  <a:cubicBezTo>
                    <a:pt x="489943" y="1130164"/>
                    <a:pt x="290545" y="1560645"/>
                    <a:pt x="114900" y="1535290"/>
                  </a:cubicBezTo>
                  <a:cubicBezTo>
                    <a:pt x="64748" y="1530070"/>
                    <a:pt x="28687" y="1487936"/>
                    <a:pt x="22920" y="1439418"/>
                  </a:cubicBezTo>
                  <a:cubicBezTo>
                    <a:pt x="-26695" y="1084165"/>
                    <a:pt x="5235" y="716571"/>
                    <a:pt x="109069" y="373896"/>
                  </a:cubicBezTo>
                  <a:cubicBezTo>
                    <a:pt x="163287" y="262163"/>
                    <a:pt x="249654" y="170610"/>
                    <a:pt x="323586" y="71891"/>
                  </a:cubicBezTo>
                  <a:cubicBezTo>
                    <a:pt x="344036" y="48255"/>
                    <a:pt x="363967" y="24127"/>
                    <a:pt x="383908" y="0"/>
                  </a:cubicBezTo>
                  <a:cubicBezTo>
                    <a:pt x="384854" y="51629"/>
                    <a:pt x="388466" y="103312"/>
                    <a:pt x="390330" y="153658"/>
                  </a:cubicBezTo>
                  <a:cubicBezTo>
                    <a:pt x="404185" y="419113"/>
                    <a:pt x="486995" y="678875"/>
                    <a:pt x="619357" y="908635"/>
                  </a:cubicBezTo>
                  <a:cubicBezTo>
                    <a:pt x="602209" y="937882"/>
                    <a:pt x="584643" y="966784"/>
                    <a:pt x="567286" y="9958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 name="Google Shape;86;p4"/>
            <p:cNvSpPr/>
            <p:nvPr/>
          </p:nvSpPr>
          <p:spPr>
            <a:xfrm>
              <a:off x="1776210" y="8816347"/>
              <a:ext cx="362110" cy="1139107"/>
            </a:xfrm>
            <a:custGeom>
              <a:avLst/>
              <a:gdLst/>
              <a:ahLst/>
              <a:cxnLst/>
              <a:rect l="l" t="t" r="r" b="b"/>
              <a:pathLst>
                <a:path w="362110" h="1139107" extrusionOk="0">
                  <a:moveTo>
                    <a:pt x="280425" y="1058950"/>
                  </a:moveTo>
                  <a:cubicBezTo>
                    <a:pt x="266188" y="1086069"/>
                    <a:pt x="251014" y="1112670"/>
                    <a:pt x="235449" y="1139107"/>
                  </a:cubicBezTo>
                  <a:cubicBezTo>
                    <a:pt x="103088" y="909338"/>
                    <a:pt x="20277" y="649576"/>
                    <a:pt x="6423" y="384130"/>
                  </a:cubicBezTo>
                  <a:cubicBezTo>
                    <a:pt x="4558" y="333784"/>
                    <a:pt x="946" y="282101"/>
                    <a:pt x="0" y="230472"/>
                  </a:cubicBezTo>
                  <a:cubicBezTo>
                    <a:pt x="25363" y="199842"/>
                    <a:pt x="50507" y="169040"/>
                    <a:pt x="76470" y="139047"/>
                  </a:cubicBezTo>
                  <a:cubicBezTo>
                    <a:pt x="114368" y="95057"/>
                    <a:pt x="153785" y="52532"/>
                    <a:pt x="197305" y="14008"/>
                  </a:cubicBezTo>
                  <a:cubicBezTo>
                    <a:pt x="216336" y="-2998"/>
                    <a:pt x="245829" y="-4553"/>
                    <a:pt x="266907" y="9525"/>
                  </a:cubicBezTo>
                  <a:cubicBezTo>
                    <a:pt x="351127" y="70012"/>
                    <a:pt x="194040" y="195286"/>
                    <a:pt x="160244" y="254263"/>
                  </a:cubicBezTo>
                  <a:cubicBezTo>
                    <a:pt x="199007" y="278581"/>
                    <a:pt x="198261" y="328446"/>
                    <a:pt x="178065" y="364923"/>
                  </a:cubicBezTo>
                  <a:cubicBezTo>
                    <a:pt x="225088" y="404256"/>
                    <a:pt x="225097" y="475219"/>
                    <a:pt x="236113" y="531350"/>
                  </a:cubicBezTo>
                  <a:cubicBezTo>
                    <a:pt x="265124" y="616791"/>
                    <a:pt x="291169" y="703469"/>
                    <a:pt x="316959" y="789911"/>
                  </a:cubicBezTo>
                  <a:cubicBezTo>
                    <a:pt x="398150" y="825170"/>
                    <a:pt x="349935" y="906446"/>
                    <a:pt x="325228" y="963986"/>
                  </a:cubicBezTo>
                  <a:cubicBezTo>
                    <a:pt x="311928" y="996462"/>
                    <a:pt x="296800" y="1027974"/>
                    <a:pt x="280425" y="105895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 name="Google Shape;87;p4"/>
            <p:cNvSpPr/>
            <p:nvPr/>
          </p:nvSpPr>
          <p:spPr>
            <a:xfrm>
              <a:off x="3397170" y="8922810"/>
              <a:ext cx="395221" cy="1000485"/>
            </a:xfrm>
            <a:custGeom>
              <a:avLst/>
              <a:gdLst/>
              <a:ahLst/>
              <a:cxnLst/>
              <a:rect l="l" t="t" r="r" b="b"/>
              <a:pathLst>
                <a:path w="395221" h="1000485" extrusionOk="0">
                  <a:moveTo>
                    <a:pt x="167980" y="1000486"/>
                  </a:moveTo>
                  <a:cubicBezTo>
                    <a:pt x="152415" y="975213"/>
                    <a:pt x="136586" y="950003"/>
                    <a:pt x="120466" y="924976"/>
                  </a:cubicBezTo>
                  <a:cubicBezTo>
                    <a:pt x="120375" y="924830"/>
                    <a:pt x="120239" y="924612"/>
                    <a:pt x="120148" y="924466"/>
                  </a:cubicBezTo>
                  <a:cubicBezTo>
                    <a:pt x="26457" y="777847"/>
                    <a:pt x="-24413" y="785368"/>
                    <a:pt x="11647" y="596051"/>
                  </a:cubicBezTo>
                  <a:cubicBezTo>
                    <a:pt x="25011" y="467966"/>
                    <a:pt x="34190" y="339154"/>
                    <a:pt x="63755" y="213452"/>
                  </a:cubicBezTo>
                  <a:cubicBezTo>
                    <a:pt x="79211" y="143835"/>
                    <a:pt x="94603" y="63777"/>
                    <a:pt x="158037" y="21597"/>
                  </a:cubicBezTo>
                  <a:cubicBezTo>
                    <a:pt x="197045" y="-3639"/>
                    <a:pt x="252327" y="-10388"/>
                    <a:pt x="289862" y="21161"/>
                  </a:cubicBezTo>
                  <a:cubicBezTo>
                    <a:pt x="295939" y="26545"/>
                    <a:pt x="301979" y="31856"/>
                    <a:pt x="307910" y="37321"/>
                  </a:cubicBezTo>
                  <a:cubicBezTo>
                    <a:pt x="315215" y="43860"/>
                    <a:pt x="322374" y="50481"/>
                    <a:pt x="329507" y="57220"/>
                  </a:cubicBezTo>
                  <a:cubicBezTo>
                    <a:pt x="336384" y="63722"/>
                    <a:pt x="343189" y="70261"/>
                    <a:pt x="349847" y="76891"/>
                  </a:cubicBezTo>
                  <a:cubicBezTo>
                    <a:pt x="350912" y="77946"/>
                    <a:pt x="351922" y="78928"/>
                    <a:pt x="352986" y="79974"/>
                  </a:cubicBezTo>
                  <a:cubicBezTo>
                    <a:pt x="358908" y="85758"/>
                    <a:pt x="364694" y="91624"/>
                    <a:pt x="370470" y="97499"/>
                  </a:cubicBezTo>
                  <a:cubicBezTo>
                    <a:pt x="372726" y="99818"/>
                    <a:pt x="375028" y="102219"/>
                    <a:pt x="377284" y="104538"/>
                  </a:cubicBezTo>
                  <a:cubicBezTo>
                    <a:pt x="382097" y="109503"/>
                    <a:pt x="386954" y="114542"/>
                    <a:pt x="391739" y="119616"/>
                  </a:cubicBezTo>
                  <a:cubicBezTo>
                    <a:pt x="412499" y="392256"/>
                    <a:pt x="338713" y="669315"/>
                    <a:pt x="216385" y="913835"/>
                  </a:cubicBezTo>
                  <a:cubicBezTo>
                    <a:pt x="201903" y="943646"/>
                    <a:pt x="185637" y="972539"/>
                    <a:pt x="167980" y="100048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 name="Google Shape;88;p4"/>
            <p:cNvSpPr/>
            <p:nvPr/>
          </p:nvSpPr>
          <p:spPr>
            <a:xfrm>
              <a:off x="2047447" y="9730459"/>
              <a:ext cx="1420630" cy="917292"/>
            </a:xfrm>
            <a:custGeom>
              <a:avLst/>
              <a:gdLst/>
              <a:ahLst/>
              <a:cxnLst/>
              <a:rect l="l" t="t" r="r" b="b"/>
              <a:pathLst>
                <a:path w="1420630" h="917292" extrusionOk="0">
                  <a:moveTo>
                    <a:pt x="1420246" y="627193"/>
                  </a:moveTo>
                  <a:cubicBezTo>
                    <a:pt x="1381957" y="508930"/>
                    <a:pt x="1334225" y="392822"/>
                    <a:pt x="1283154" y="278806"/>
                  </a:cubicBezTo>
                  <a:cubicBezTo>
                    <a:pt x="1277905" y="267157"/>
                    <a:pt x="1272701" y="255589"/>
                    <a:pt x="1267380" y="243984"/>
                  </a:cubicBezTo>
                  <a:cubicBezTo>
                    <a:pt x="1258410" y="224277"/>
                    <a:pt x="1249413" y="204678"/>
                    <a:pt x="1240343" y="185135"/>
                  </a:cubicBezTo>
                  <a:cubicBezTo>
                    <a:pt x="1236777" y="173448"/>
                    <a:pt x="1224478" y="160353"/>
                    <a:pt x="1213461" y="165000"/>
                  </a:cubicBezTo>
                  <a:cubicBezTo>
                    <a:pt x="1208149" y="153896"/>
                    <a:pt x="1202645" y="142809"/>
                    <a:pt x="1197114" y="131842"/>
                  </a:cubicBezTo>
                  <a:cubicBezTo>
                    <a:pt x="1195140" y="128031"/>
                    <a:pt x="1193121" y="124148"/>
                    <a:pt x="1191146" y="120337"/>
                  </a:cubicBezTo>
                  <a:cubicBezTo>
                    <a:pt x="1189172" y="116527"/>
                    <a:pt x="1187198" y="112716"/>
                    <a:pt x="1185151" y="108951"/>
                  </a:cubicBezTo>
                  <a:cubicBezTo>
                    <a:pt x="1181986" y="103067"/>
                    <a:pt x="1178693" y="97147"/>
                    <a:pt x="1175409" y="91235"/>
                  </a:cubicBezTo>
                  <a:cubicBezTo>
                    <a:pt x="1175299" y="90899"/>
                    <a:pt x="1175072" y="90535"/>
                    <a:pt x="1174890" y="90244"/>
                  </a:cubicBezTo>
                  <a:cubicBezTo>
                    <a:pt x="1156014" y="61288"/>
                    <a:pt x="1145807" y="23101"/>
                    <a:pt x="1112721" y="6931"/>
                  </a:cubicBezTo>
                  <a:cubicBezTo>
                    <a:pt x="1079544" y="-9075"/>
                    <a:pt x="1036761" y="3484"/>
                    <a:pt x="1019185" y="35924"/>
                  </a:cubicBezTo>
                  <a:cubicBezTo>
                    <a:pt x="980496" y="55213"/>
                    <a:pt x="936985" y="62888"/>
                    <a:pt x="894838" y="71619"/>
                  </a:cubicBezTo>
                  <a:cubicBezTo>
                    <a:pt x="889216" y="72301"/>
                    <a:pt x="883621" y="72865"/>
                    <a:pt x="878027" y="73438"/>
                  </a:cubicBezTo>
                  <a:cubicBezTo>
                    <a:pt x="817250" y="71219"/>
                    <a:pt x="756463" y="69800"/>
                    <a:pt x="695668" y="69000"/>
                  </a:cubicBezTo>
                  <a:cubicBezTo>
                    <a:pt x="641641" y="68718"/>
                    <a:pt x="587568" y="66244"/>
                    <a:pt x="533468" y="63580"/>
                  </a:cubicBezTo>
                  <a:cubicBezTo>
                    <a:pt x="484872" y="56477"/>
                    <a:pt x="436648" y="47237"/>
                    <a:pt x="388889" y="36297"/>
                  </a:cubicBezTo>
                  <a:cubicBezTo>
                    <a:pt x="325155" y="13333"/>
                    <a:pt x="278060" y="5403"/>
                    <a:pt x="247812" y="57623"/>
                  </a:cubicBezTo>
                  <a:cubicBezTo>
                    <a:pt x="242572" y="66835"/>
                    <a:pt x="237696" y="77939"/>
                    <a:pt x="233448" y="91172"/>
                  </a:cubicBezTo>
                  <a:cubicBezTo>
                    <a:pt x="227435" y="93009"/>
                    <a:pt x="222104" y="95619"/>
                    <a:pt x="217428" y="98947"/>
                  </a:cubicBezTo>
                  <a:cubicBezTo>
                    <a:pt x="198770" y="112198"/>
                    <a:pt x="190801" y="136116"/>
                    <a:pt x="189755" y="159652"/>
                  </a:cubicBezTo>
                  <a:cubicBezTo>
                    <a:pt x="186580" y="170402"/>
                    <a:pt x="183078" y="180951"/>
                    <a:pt x="179266" y="191491"/>
                  </a:cubicBezTo>
                  <a:cubicBezTo>
                    <a:pt x="174763" y="201559"/>
                    <a:pt x="170324" y="211581"/>
                    <a:pt x="165857" y="221721"/>
                  </a:cubicBezTo>
                  <a:cubicBezTo>
                    <a:pt x="160153" y="234553"/>
                    <a:pt x="154486" y="247458"/>
                    <a:pt x="148827" y="260363"/>
                  </a:cubicBezTo>
                  <a:cubicBezTo>
                    <a:pt x="139694" y="281280"/>
                    <a:pt x="130506" y="302434"/>
                    <a:pt x="121336" y="323778"/>
                  </a:cubicBezTo>
                  <a:cubicBezTo>
                    <a:pt x="98739" y="379199"/>
                    <a:pt x="74268" y="433874"/>
                    <a:pt x="51962" y="490423"/>
                  </a:cubicBezTo>
                  <a:cubicBezTo>
                    <a:pt x="42883" y="514323"/>
                    <a:pt x="27127" y="541070"/>
                    <a:pt x="18958" y="568534"/>
                  </a:cubicBezTo>
                  <a:cubicBezTo>
                    <a:pt x="18940" y="568553"/>
                    <a:pt x="18922" y="568580"/>
                    <a:pt x="18913" y="568598"/>
                  </a:cubicBezTo>
                  <a:cubicBezTo>
                    <a:pt x="18904" y="568607"/>
                    <a:pt x="18913" y="568598"/>
                    <a:pt x="18876" y="568625"/>
                  </a:cubicBezTo>
                  <a:cubicBezTo>
                    <a:pt x="18867" y="568643"/>
                    <a:pt x="18867" y="568653"/>
                    <a:pt x="18867" y="568671"/>
                  </a:cubicBezTo>
                  <a:cubicBezTo>
                    <a:pt x="7369" y="585359"/>
                    <a:pt x="419" y="606331"/>
                    <a:pt x="0" y="625710"/>
                  </a:cubicBezTo>
                  <a:cubicBezTo>
                    <a:pt x="176883" y="845048"/>
                    <a:pt x="521369" y="919586"/>
                    <a:pt x="792851" y="917239"/>
                  </a:cubicBezTo>
                  <a:cubicBezTo>
                    <a:pt x="942625" y="914265"/>
                    <a:pt x="1091243" y="875269"/>
                    <a:pt x="1222076" y="802523"/>
                  </a:cubicBezTo>
                  <a:cubicBezTo>
                    <a:pt x="1284791" y="769320"/>
                    <a:pt x="1351891" y="731269"/>
                    <a:pt x="1397285" y="675393"/>
                  </a:cubicBezTo>
                  <a:cubicBezTo>
                    <a:pt x="1397449" y="675238"/>
                    <a:pt x="1397640" y="675111"/>
                    <a:pt x="1397804" y="674956"/>
                  </a:cubicBezTo>
                  <a:cubicBezTo>
                    <a:pt x="1411922" y="662024"/>
                    <a:pt x="1422848" y="647046"/>
                    <a:pt x="1420246" y="6271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 name="Google Shape;89;p4"/>
            <p:cNvSpPr/>
            <p:nvPr/>
          </p:nvSpPr>
          <p:spPr>
            <a:xfrm>
              <a:off x="2197698" y="9730392"/>
              <a:ext cx="1131668" cy="778979"/>
            </a:xfrm>
            <a:custGeom>
              <a:avLst/>
              <a:gdLst/>
              <a:ahLst/>
              <a:cxnLst/>
              <a:rect l="l" t="t" r="r" b="b"/>
              <a:pathLst>
                <a:path w="1131668" h="778979" extrusionOk="0">
                  <a:moveTo>
                    <a:pt x="1036702" y="663046"/>
                  </a:moveTo>
                  <a:cubicBezTo>
                    <a:pt x="1046972" y="711992"/>
                    <a:pt x="969457" y="725997"/>
                    <a:pt x="961360" y="680789"/>
                  </a:cubicBezTo>
                  <a:cubicBezTo>
                    <a:pt x="933696" y="574549"/>
                    <a:pt x="904704" y="468436"/>
                    <a:pt x="870117" y="364196"/>
                  </a:cubicBezTo>
                  <a:cubicBezTo>
                    <a:pt x="820611" y="370526"/>
                    <a:pt x="767221" y="373664"/>
                    <a:pt x="717524" y="374664"/>
                  </a:cubicBezTo>
                  <a:cubicBezTo>
                    <a:pt x="723655" y="416380"/>
                    <a:pt x="746680" y="721805"/>
                    <a:pt x="716578" y="750861"/>
                  </a:cubicBezTo>
                  <a:cubicBezTo>
                    <a:pt x="696710" y="769978"/>
                    <a:pt x="655582" y="759828"/>
                    <a:pt x="654691" y="727152"/>
                  </a:cubicBezTo>
                  <a:cubicBezTo>
                    <a:pt x="649223" y="337041"/>
                    <a:pt x="660249" y="375228"/>
                    <a:pt x="627008" y="375055"/>
                  </a:cubicBezTo>
                  <a:cubicBezTo>
                    <a:pt x="504180" y="372491"/>
                    <a:pt x="572817" y="373764"/>
                    <a:pt x="496429" y="371999"/>
                  </a:cubicBezTo>
                  <a:cubicBezTo>
                    <a:pt x="463580" y="369499"/>
                    <a:pt x="468765" y="347299"/>
                    <a:pt x="465845" y="519191"/>
                  </a:cubicBezTo>
                  <a:cubicBezTo>
                    <a:pt x="461834" y="703161"/>
                    <a:pt x="467401" y="742876"/>
                    <a:pt x="448788" y="766121"/>
                  </a:cubicBezTo>
                  <a:cubicBezTo>
                    <a:pt x="434224" y="784692"/>
                    <a:pt x="403412" y="783282"/>
                    <a:pt x="389731" y="761011"/>
                  </a:cubicBezTo>
                  <a:cubicBezTo>
                    <a:pt x="376649" y="740048"/>
                    <a:pt x="401438" y="410487"/>
                    <a:pt x="406114" y="364306"/>
                  </a:cubicBezTo>
                  <a:cubicBezTo>
                    <a:pt x="323632" y="356312"/>
                    <a:pt x="269659" y="347417"/>
                    <a:pt x="220044" y="336777"/>
                  </a:cubicBezTo>
                  <a:cubicBezTo>
                    <a:pt x="214103" y="337341"/>
                    <a:pt x="154600" y="632516"/>
                    <a:pt x="126017" y="679179"/>
                  </a:cubicBezTo>
                  <a:cubicBezTo>
                    <a:pt x="113226" y="702725"/>
                    <a:pt x="78876" y="700979"/>
                    <a:pt x="64585" y="680589"/>
                  </a:cubicBezTo>
                  <a:cubicBezTo>
                    <a:pt x="54596" y="666547"/>
                    <a:pt x="60127" y="653433"/>
                    <a:pt x="64694" y="635663"/>
                  </a:cubicBezTo>
                  <a:cubicBezTo>
                    <a:pt x="157911" y="254728"/>
                    <a:pt x="188195" y="338760"/>
                    <a:pt x="73600" y="292915"/>
                  </a:cubicBezTo>
                  <a:cubicBezTo>
                    <a:pt x="-16588" y="253736"/>
                    <a:pt x="-7546" y="273890"/>
                    <a:pt x="15624" y="221806"/>
                  </a:cubicBezTo>
                  <a:cubicBezTo>
                    <a:pt x="51731" y="139757"/>
                    <a:pt x="36720" y="105444"/>
                    <a:pt x="83206" y="91257"/>
                  </a:cubicBezTo>
                  <a:cubicBezTo>
                    <a:pt x="110152" y="7298"/>
                    <a:pt x="157911" y="7289"/>
                    <a:pt x="238638" y="36372"/>
                  </a:cubicBezTo>
                  <a:cubicBezTo>
                    <a:pt x="350031" y="61891"/>
                    <a:pt x="397226" y="68294"/>
                    <a:pt x="545417" y="69076"/>
                  </a:cubicBezTo>
                  <a:cubicBezTo>
                    <a:pt x="680808" y="70858"/>
                    <a:pt x="768613" y="86009"/>
                    <a:pt x="868935" y="36000"/>
                  </a:cubicBezTo>
                  <a:cubicBezTo>
                    <a:pt x="898582" y="-18694"/>
                    <a:pt x="989452" y="-19085"/>
                    <a:pt x="1025158" y="91311"/>
                  </a:cubicBezTo>
                  <a:cubicBezTo>
                    <a:pt x="1037120" y="112838"/>
                    <a:pt x="1048910" y="135192"/>
                    <a:pt x="1063211" y="165067"/>
                  </a:cubicBezTo>
                  <a:cubicBezTo>
                    <a:pt x="1082633" y="156873"/>
                    <a:pt x="1093022" y="191077"/>
                    <a:pt x="1117129" y="244051"/>
                  </a:cubicBezTo>
                  <a:cubicBezTo>
                    <a:pt x="1135905" y="284985"/>
                    <a:pt x="1136806" y="277191"/>
                    <a:pt x="1118020" y="288149"/>
                  </a:cubicBezTo>
                  <a:cubicBezTo>
                    <a:pt x="1063920" y="320125"/>
                    <a:pt x="1001851" y="340442"/>
                    <a:pt x="940028" y="352765"/>
                  </a:cubicBezTo>
                  <a:cubicBezTo>
                    <a:pt x="997266" y="509579"/>
                    <a:pt x="1033227" y="651705"/>
                    <a:pt x="1036702" y="663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 name="Google Shape;90;p4"/>
            <p:cNvSpPr/>
            <p:nvPr/>
          </p:nvSpPr>
          <p:spPr>
            <a:xfrm>
              <a:off x="3699211" y="9988869"/>
              <a:ext cx="442442" cy="480688"/>
            </a:xfrm>
            <a:custGeom>
              <a:avLst/>
              <a:gdLst/>
              <a:ahLst/>
              <a:cxnLst/>
              <a:rect l="l" t="t" r="r" b="b"/>
              <a:pathLst>
                <a:path w="442442" h="480688" extrusionOk="0">
                  <a:moveTo>
                    <a:pt x="137694" y="256613"/>
                  </a:moveTo>
                  <a:cubicBezTo>
                    <a:pt x="104217" y="197700"/>
                    <a:pt x="71249" y="139060"/>
                    <a:pt x="35544" y="81902"/>
                  </a:cubicBezTo>
                  <a:cubicBezTo>
                    <a:pt x="26938" y="58638"/>
                    <a:pt x="-17656" y="25735"/>
                    <a:pt x="7716" y="3181"/>
                  </a:cubicBezTo>
                  <a:cubicBezTo>
                    <a:pt x="36335" y="-12207"/>
                    <a:pt x="46551" y="32356"/>
                    <a:pt x="61097" y="48835"/>
                  </a:cubicBezTo>
                  <a:cubicBezTo>
                    <a:pt x="135429" y="161186"/>
                    <a:pt x="189484" y="289062"/>
                    <a:pt x="272330" y="394338"/>
                  </a:cubicBezTo>
                  <a:cubicBezTo>
                    <a:pt x="324611" y="465229"/>
                    <a:pt x="391465" y="452215"/>
                    <a:pt x="402127" y="362835"/>
                  </a:cubicBezTo>
                  <a:cubicBezTo>
                    <a:pt x="410341" y="317436"/>
                    <a:pt x="387007" y="264907"/>
                    <a:pt x="409577" y="223373"/>
                  </a:cubicBezTo>
                  <a:cubicBezTo>
                    <a:pt x="429490" y="209032"/>
                    <a:pt x="439997" y="238334"/>
                    <a:pt x="438260" y="254476"/>
                  </a:cubicBezTo>
                  <a:cubicBezTo>
                    <a:pt x="439988" y="300603"/>
                    <a:pt x="447466" y="347275"/>
                    <a:pt x="436904" y="392920"/>
                  </a:cubicBezTo>
                  <a:cubicBezTo>
                    <a:pt x="425315" y="438218"/>
                    <a:pt x="386680" y="485418"/>
                    <a:pt x="335727" y="480307"/>
                  </a:cubicBezTo>
                  <a:cubicBezTo>
                    <a:pt x="235978" y="459799"/>
                    <a:pt x="186809" y="335425"/>
                    <a:pt x="137694" y="2566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 name="Google Shape;91;p4"/>
            <p:cNvSpPr/>
            <p:nvPr/>
          </p:nvSpPr>
          <p:spPr>
            <a:xfrm>
              <a:off x="1470826" y="10030462"/>
              <a:ext cx="394836" cy="460432"/>
            </a:xfrm>
            <a:custGeom>
              <a:avLst/>
              <a:gdLst/>
              <a:ahLst/>
              <a:cxnLst/>
              <a:rect l="l" t="t" r="r" b="b"/>
              <a:pathLst>
                <a:path w="394836" h="460432" extrusionOk="0">
                  <a:moveTo>
                    <a:pt x="10104" y="418361"/>
                  </a:moveTo>
                  <a:cubicBezTo>
                    <a:pt x="-5252" y="371807"/>
                    <a:pt x="10632" y="321006"/>
                    <a:pt x="4709" y="272869"/>
                  </a:cubicBezTo>
                  <a:cubicBezTo>
                    <a:pt x="4846" y="254335"/>
                    <a:pt x="-4160" y="234173"/>
                    <a:pt x="2390" y="216412"/>
                  </a:cubicBezTo>
                  <a:cubicBezTo>
                    <a:pt x="66942" y="158253"/>
                    <a:pt x="35594" y="373462"/>
                    <a:pt x="44973" y="399745"/>
                  </a:cubicBezTo>
                  <a:cubicBezTo>
                    <a:pt x="107378" y="492834"/>
                    <a:pt x="209920" y="255763"/>
                    <a:pt x="242005" y="213383"/>
                  </a:cubicBezTo>
                  <a:cubicBezTo>
                    <a:pt x="275874" y="158144"/>
                    <a:pt x="309533" y="102878"/>
                    <a:pt x="341973" y="46811"/>
                  </a:cubicBezTo>
                  <a:cubicBezTo>
                    <a:pt x="348804" y="34834"/>
                    <a:pt x="356519" y="23157"/>
                    <a:pt x="362978" y="10916"/>
                  </a:cubicBezTo>
                  <a:cubicBezTo>
                    <a:pt x="364697" y="3695"/>
                    <a:pt x="372921" y="-1389"/>
                    <a:pt x="380044" y="339"/>
                  </a:cubicBezTo>
                  <a:cubicBezTo>
                    <a:pt x="395627" y="1658"/>
                    <a:pt x="398074" y="19892"/>
                    <a:pt x="391224" y="31523"/>
                  </a:cubicBezTo>
                  <a:cubicBezTo>
                    <a:pt x="348231" y="115583"/>
                    <a:pt x="297515" y="195376"/>
                    <a:pt x="249465" y="276571"/>
                  </a:cubicBezTo>
                  <a:cubicBezTo>
                    <a:pt x="206536" y="342087"/>
                    <a:pt x="173487" y="435449"/>
                    <a:pt x="91395" y="458794"/>
                  </a:cubicBezTo>
                  <a:cubicBezTo>
                    <a:pt x="58309" y="465788"/>
                    <a:pt x="23522" y="450027"/>
                    <a:pt x="10104" y="4183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 name="Google Shape;92;p4"/>
            <p:cNvSpPr/>
            <p:nvPr/>
          </p:nvSpPr>
          <p:spPr>
            <a:xfrm>
              <a:off x="1820589" y="7062604"/>
              <a:ext cx="1891134" cy="2930191"/>
            </a:xfrm>
            <a:custGeom>
              <a:avLst/>
              <a:gdLst/>
              <a:ahLst/>
              <a:cxnLst/>
              <a:rect l="l" t="t" r="r" b="b"/>
              <a:pathLst>
                <a:path w="1891134" h="2930191" extrusionOk="0">
                  <a:moveTo>
                    <a:pt x="1718534" y="2689018"/>
                  </a:moveTo>
                  <a:cubicBezTo>
                    <a:pt x="1685011" y="2726214"/>
                    <a:pt x="1647504" y="2758335"/>
                    <a:pt x="1607113" y="2785591"/>
                  </a:cubicBezTo>
                  <a:cubicBezTo>
                    <a:pt x="1595178" y="2793649"/>
                    <a:pt x="1582943" y="2801306"/>
                    <a:pt x="1570507" y="2808563"/>
                  </a:cubicBezTo>
                  <a:cubicBezTo>
                    <a:pt x="1566031" y="2811246"/>
                    <a:pt x="1561555" y="2813738"/>
                    <a:pt x="1556980" y="2816221"/>
                  </a:cubicBezTo>
                  <a:cubicBezTo>
                    <a:pt x="1552204" y="2819004"/>
                    <a:pt x="1547228" y="2821595"/>
                    <a:pt x="1542352" y="2824179"/>
                  </a:cubicBezTo>
                  <a:cubicBezTo>
                    <a:pt x="1537776" y="2826470"/>
                    <a:pt x="1533200" y="2828853"/>
                    <a:pt x="1528624" y="2831145"/>
                  </a:cubicBezTo>
                  <a:cubicBezTo>
                    <a:pt x="1526532" y="2832236"/>
                    <a:pt x="1524449" y="2833237"/>
                    <a:pt x="1522356" y="2834228"/>
                  </a:cubicBezTo>
                  <a:cubicBezTo>
                    <a:pt x="1518672" y="2836019"/>
                    <a:pt x="1514997" y="2837711"/>
                    <a:pt x="1511413" y="2839302"/>
                  </a:cubicBezTo>
                  <a:cubicBezTo>
                    <a:pt x="1505745" y="2841985"/>
                    <a:pt x="1499869" y="2844577"/>
                    <a:pt x="1494001" y="2847160"/>
                  </a:cubicBezTo>
                  <a:cubicBezTo>
                    <a:pt x="1488725" y="2849452"/>
                    <a:pt x="1483257" y="2851734"/>
                    <a:pt x="1477781" y="2853926"/>
                  </a:cubicBezTo>
                  <a:cubicBezTo>
                    <a:pt x="1472414" y="2856118"/>
                    <a:pt x="1466837" y="2858300"/>
                    <a:pt x="1461370" y="2860392"/>
                  </a:cubicBezTo>
                  <a:cubicBezTo>
                    <a:pt x="1374321" y="2893414"/>
                    <a:pt x="1280812" y="2911611"/>
                    <a:pt x="1187695" y="2918478"/>
                  </a:cubicBezTo>
                  <a:cubicBezTo>
                    <a:pt x="988234" y="2929818"/>
                    <a:pt x="754049" y="2945233"/>
                    <a:pt x="548119" y="2897497"/>
                  </a:cubicBezTo>
                  <a:cubicBezTo>
                    <a:pt x="542943" y="2896306"/>
                    <a:pt x="537576" y="2895014"/>
                    <a:pt x="532400" y="2893714"/>
                  </a:cubicBezTo>
                  <a:cubicBezTo>
                    <a:pt x="496084" y="2884665"/>
                    <a:pt x="460570" y="2873624"/>
                    <a:pt x="426547" y="2860101"/>
                  </a:cubicBezTo>
                  <a:cubicBezTo>
                    <a:pt x="304383" y="2811665"/>
                    <a:pt x="198930" y="2732007"/>
                    <a:pt x="126509" y="2604004"/>
                  </a:cubicBezTo>
                  <a:cubicBezTo>
                    <a:pt x="-34654" y="2335275"/>
                    <a:pt x="360" y="1922646"/>
                    <a:pt x="9812" y="1616921"/>
                  </a:cubicBezTo>
                  <a:cubicBezTo>
                    <a:pt x="20956" y="1351876"/>
                    <a:pt x="48311" y="1088121"/>
                    <a:pt x="84526" y="825367"/>
                  </a:cubicBezTo>
                  <a:cubicBezTo>
                    <a:pt x="92877" y="760524"/>
                    <a:pt x="101237" y="695682"/>
                    <a:pt x="110089" y="630739"/>
                  </a:cubicBezTo>
                  <a:cubicBezTo>
                    <a:pt x="136752" y="455100"/>
                    <a:pt x="167991" y="278469"/>
                    <a:pt x="211957" y="105522"/>
                  </a:cubicBezTo>
                  <a:cubicBezTo>
                    <a:pt x="218325" y="80458"/>
                    <a:pt x="224893" y="55494"/>
                    <a:pt x="231752" y="30630"/>
                  </a:cubicBezTo>
                  <a:cubicBezTo>
                    <a:pt x="231852" y="30430"/>
                    <a:pt x="231952" y="30130"/>
                    <a:pt x="232052" y="29930"/>
                  </a:cubicBezTo>
                  <a:cubicBezTo>
                    <a:pt x="234045" y="30821"/>
                    <a:pt x="236137" y="31821"/>
                    <a:pt x="238120" y="32712"/>
                  </a:cubicBezTo>
                  <a:cubicBezTo>
                    <a:pt x="238220" y="32812"/>
                    <a:pt x="238320" y="32812"/>
                    <a:pt x="238420" y="32912"/>
                  </a:cubicBezTo>
                  <a:cubicBezTo>
                    <a:pt x="245380" y="36096"/>
                    <a:pt x="252448" y="39179"/>
                    <a:pt x="259607" y="42261"/>
                  </a:cubicBezTo>
                  <a:cubicBezTo>
                    <a:pt x="259807" y="42362"/>
                    <a:pt x="260008" y="42462"/>
                    <a:pt x="260208" y="42562"/>
                  </a:cubicBezTo>
                  <a:cubicBezTo>
                    <a:pt x="263892" y="44053"/>
                    <a:pt x="267467" y="45645"/>
                    <a:pt x="271151" y="47036"/>
                  </a:cubicBezTo>
                  <a:cubicBezTo>
                    <a:pt x="277719" y="49719"/>
                    <a:pt x="284278" y="52411"/>
                    <a:pt x="290847" y="54894"/>
                  </a:cubicBezTo>
                  <a:cubicBezTo>
                    <a:pt x="299898" y="58377"/>
                    <a:pt x="309050" y="61660"/>
                    <a:pt x="318301" y="64843"/>
                  </a:cubicBezTo>
                  <a:cubicBezTo>
                    <a:pt x="330137" y="68917"/>
                    <a:pt x="342081" y="72900"/>
                    <a:pt x="354216" y="76575"/>
                  </a:cubicBezTo>
                  <a:cubicBezTo>
                    <a:pt x="358101" y="77766"/>
                    <a:pt x="362076" y="78957"/>
                    <a:pt x="366052" y="80158"/>
                  </a:cubicBezTo>
                  <a:cubicBezTo>
                    <a:pt x="368935" y="81049"/>
                    <a:pt x="371819" y="81849"/>
                    <a:pt x="374703" y="82640"/>
                  </a:cubicBezTo>
                  <a:cubicBezTo>
                    <a:pt x="379079" y="83932"/>
                    <a:pt x="383554" y="85223"/>
                    <a:pt x="387939" y="86424"/>
                  </a:cubicBezTo>
                  <a:cubicBezTo>
                    <a:pt x="388339" y="86524"/>
                    <a:pt x="388831" y="86624"/>
                    <a:pt x="389231" y="86724"/>
                  </a:cubicBezTo>
                  <a:cubicBezTo>
                    <a:pt x="395999" y="88615"/>
                    <a:pt x="402858" y="90307"/>
                    <a:pt x="409726" y="92099"/>
                  </a:cubicBezTo>
                  <a:cubicBezTo>
                    <a:pt x="417486" y="94090"/>
                    <a:pt x="425446" y="95973"/>
                    <a:pt x="433306" y="97864"/>
                  </a:cubicBezTo>
                  <a:cubicBezTo>
                    <a:pt x="438382" y="99056"/>
                    <a:pt x="443258" y="100256"/>
                    <a:pt x="448225" y="101247"/>
                  </a:cubicBezTo>
                  <a:cubicBezTo>
                    <a:pt x="455785" y="102939"/>
                    <a:pt x="463244" y="104430"/>
                    <a:pt x="470804" y="106022"/>
                  </a:cubicBezTo>
                  <a:cubicBezTo>
                    <a:pt x="478363" y="107613"/>
                    <a:pt x="485923" y="109105"/>
                    <a:pt x="493583" y="110496"/>
                  </a:cubicBezTo>
                  <a:cubicBezTo>
                    <a:pt x="501142" y="111888"/>
                    <a:pt x="508802" y="113279"/>
                    <a:pt x="516462" y="114571"/>
                  </a:cubicBezTo>
                  <a:cubicBezTo>
                    <a:pt x="524122" y="115862"/>
                    <a:pt x="531881" y="117153"/>
                    <a:pt x="539541" y="118254"/>
                  </a:cubicBezTo>
                  <a:cubicBezTo>
                    <a:pt x="544717" y="119145"/>
                    <a:pt x="549884" y="119945"/>
                    <a:pt x="555061" y="120637"/>
                  </a:cubicBezTo>
                  <a:cubicBezTo>
                    <a:pt x="565404" y="122128"/>
                    <a:pt x="575756" y="123620"/>
                    <a:pt x="586100" y="124811"/>
                  </a:cubicBezTo>
                  <a:cubicBezTo>
                    <a:pt x="591276" y="125511"/>
                    <a:pt x="596443" y="126102"/>
                    <a:pt x="601619" y="126703"/>
                  </a:cubicBezTo>
                  <a:cubicBezTo>
                    <a:pt x="609179" y="127503"/>
                    <a:pt x="616538" y="128394"/>
                    <a:pt x="624098" y="129085"/>
                  </a:cubicBezTo>
                  <a:cubicBezTo>
                    <a:pt x="631457" y="129886"/>
                    <a:pt x="639017" y="130577"/>
                    <a:pt x="646486" y="131277"/>
                  </a:cubicBezTo>
                  <a:cubicBezTo>
                    <a:pt x="661405" y="132668"/>
                    <a:pt x="676333" y="133760"/>
                    <a:pt x="691352" y="134760"/>
                  </a:cubicBezTo>
                  <a:cubicBezTo>
                    <a:pt x="695127" y="135060"/>
                    <a:pt x="698712" y="135160"/>
                    <a:pt x="702396" y="135460"/>
                  </a:cubicBezTo>
                  <a:cubicBezTo>
                    <a:pt x="719708" y="136452"/>
                    <a:pt x="737019" y="137252"/>
                    <a:pt x="754131" y="137752"/>
                  </a:cubicBezTo>
                  <a:cubicBezTo>
                    <a:pt x="759398" y="137852"/>
                    <a:pt x="764674" y="138052"/>
                    <a:pt x="769850" y="138152"/>
                  </a:cubicBezTo>
                  <a:cubicBezTo>
                    <a:pt x="770942" y="138152"/>
                    <a:pt x="772043" y="138152"/>
                    <a:pt x="773234" y="138252"/>
                  </a:cubicBezTo>
                  <a:cubicBezTo>
                    <a:pt x="783087" y="138452"/>
                    <a:pt x="792930" y="138552"/>
                    <a:pt x="802682" y="138653"/>
                  </a:cubicBezTo>
                  <a:lnTo>
                    <a:pt x="804173" y="138653"/>
                  </a:lnTo>
                  <a:cubicBezTo>
                    <a:pt x="814317" y="138753"/>
                    <a:pt x="824569" y="138753"/>
                    <a:pt x="834712" y="138552"/>
                  </a:cubicBezTo>
                  <a:cubicBezTo>
                    <a:pt x="844955" y="138352"/>
                    <a:pt x="855008" y="138252"/>
                    <a:pt x="865051" y="137952"/>
                  </a:cubicBezTo>
                  <a:cubicBezTo>
                    <a:pt x="869226" y="137852"/>
                    <a:pt x="873311" y="137752"/>
                    <a:pt x="877386" y="137552"/>
                  </a:cubicBezTo>
                  <a:cubicBezTo>
                    <a:pt x="884746" y="137352"/>
                    <a:pt x="892014" y="137052"/>
                    <a:pt x="899274" y="136752"/>
                  </a:cubicBezTo>
                  <a:cubicBezTo>
                    <a:pt x="902758" y="136552"/>
                    <a:pt x="906233" y="136452"/>
                    <a:pt x="909717" y="136152"/>
                  </a:cubicBezTo>
                  <a:cubicBezTo>
                    <a:pt x="918569" y="135751"/>
                    <a:pt x="927329" y="135260"/>
                    <a:pt x="936180" y="134660"/>
                  </a:cubicBezTo>
                  <a:cubicBezTo>
                    <a:pt x="988306" y="131377"/>
                    <a:pt x="1037949" y="125911"/>
                    <a:pt x="1083916" y="118545"/>
                  </a:cubicBezTo>
                  <a:cubicBezTo>
                    <a:pt x="1088292" y="117845"/>
                    <a:pt x="1092667" y="117153"/>
                    <a:pt x="1096952" y="116453"/>
                  </a:cubicBezTo>
                  <a:cubicBezTo>
                    <a:pt x="1101628" y="115562"/>
                    <a:pt x="1106304" y="114762"/>
                    <a:pt x="1110880" y="113970"/>
                  </a:cubicBezTo>
                  <a:cubicBezTo>
                    <a:pt x="1113964" y="113470"/>
                    <a:pt x="1117048" y="112879"/>
                    <a:pt x="1120031" y="112379"/>
                  </a:cubicBezTo>
                  <a:cubicBezTo>
                    <a:pt x="1123215" y="111679"/>
                    <a:pt x="1126399" y="111088"/>
                    <a:pt x="1129483" y="110387"/>
                  </a:cubicBezTo>
                  <a:cubicBezTo>
                    <a:pt x="1136351" y="109196"/>
                    <a:pt x="1143111" y="107804"/>
                    <a:pt x="1149679" y="106313"/>
                  </a:cubicBezTo>
                  <a:cubicBezTo>
                    <a:pt x="1153854" y="105422"/>
                    <a:pt x="1158039" y="104521"/>
                    <a:pt x="1162014" y="103630"/>
                  </a:cubicBezTo>
                  <a:cubicBezTo>
                    <a:pt x="1275627" y="79858"/>
                    <a:pt x="1388539" y="51019"/>
                    <a:pt x="1492600" y="0"/>
                  </a:cubicBezTo>
                  <a:cubicBezTo>
                    <a:pt x="1494893" y="6666"/>
                    <a:pt x="1497276" y="13323"/>
                    <a:pt x="1499568" y="19989"/>
                  </a:cubicBezTo>
                  <a:cubicBezTo>
                    <a:pt x="1502152" y="27847"/>
                    <a:pt x="1504745" y="35805"/>
                    <a:pt x="1507228" y="43662"/>
                  </a:cubicBezTo>
                  <a:cubicBezTo>
                    <a:pt x="1588501" y="296476"/>
                    <a:pt x="1637852" y="558039"/>
                    <a:pt x="1699030" y="816018"/>
                  </a:cubicBezTo>
                  <a:cubicBezTo>
                    <a:pt x="1804983" y="1275892"/>
                    <a:pt x="1865069" y="1746607"/>
                    <a:pt x="1889540" y="2217722"/>
                  </a:cubicBezTo>
                  <a:cubicBezTo>
                    <a:pt x="1901284" y="2397217"/>
                    <a:pt x="1848558" y="2561915"/>
                    <a:pt x="1718534" y="2689018"/>
                  </a:cubicBezTo>
                  <a:close/>
                </a:path>
              </a:pathLst>
            </a:custGeom>
            <a:solidFill>
              <a:srgbClr val="EC4F2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 name="Google Shape;93;p4"/>
            <p:cNvSpPr/>
            <p:nvPr/>
          </p:nvSpPr>
          <p:spPr>
            <a:xfrm>
              <a:off x="2052614" y="6939785"/>
              <a:ext cx="1260538" cy="261440"/>
            </a:xfrm>
            <a:custGeom>
              <a:avLst/>
              <a:gdLst/>
              <a:ahLst/>
              <a:cxnLst/>
              <a:rect l="l" t="t" r="r" b="b"/>
              <a:pathLst>
                <a:path w="1260538" h="261440" extrusionOk="0">
                  <a:moveTo>
                    <a:pt x="1250086" y="93408"/>
                  </a:moveTo>
                  <a:cubicBezTo>
                    <a:pt x="1253661" y="103175"/>
                    <a:pt x="1257164" y="112988"/>
                    <a:pt x="1260538" y="122774"/>
                  </a:cubicBezTo>
                  <a:cubicBezTo>
                    <a:pt x="1156478" y="173848"/>
                    <a:pt x="1043593" y="202704"/>
                    <a:pt x="930034" y="226431"/>
                  </a:cubicBezTo>
                  <a:cubicBezTo>
                    <a:pt x="687007" y="281698"/>
                    <a:pt x="278269" y="280806"/>
                    <a:pt x="6395" y="155677"/>
                  </a:cubicBezTo>
                  <a:cubicBezTo>
                    <a:pt x="4267" y="154686"/>
                    <a:pt x="2138" y="153695"/>
                    <a:pt x="0" y="152703"/>
                  </a:cubicBezTo>
                  <a:cubicBezTo>
                    <a:pt x="5995" y="131122"/>
                    <a:pt x="12226" y="109596"/>
                    <a:pt x="18740" y="88197"/>
                  </a:cubicBezTo>
                  <a:cubicBezTo>
                    <a:pt x="19850" y="84477"/>
                    <a:pt x="21032" y="80721"/>
                    <a:pt x="22142" y="77002"/>
                  </a:cubicBezTo>
                  <a:cubicBezTo>
                    <a:pt x="24698" y="68653"/>
                    <a:pt x="27327" y="60259"/>
                    <a:pt x="30002" y="51938"/>
                  </a:cubicBezTo>
                  <a:cubicBezTo>
                    <a:pt x="30029" y="51820"/>
                    <a:pt x="30129" y="51656"/>
                    <a:pt x="30157" y="51538"/>
                  </a:cubicBezTo>
                  <a:cubicBezTo>
                    <a:pt x="41446" y="55084"/>
                    <a:pt x="52363" y="58358"/>
                    <a:pt x="63625" y="62023"/>
                  </a:cubicBezTo>
                  <a:cubicBezTo>
                    <a:pt x="439459" y="154495"/>
                    <a:pt x="852828" y="142609"/>
                    <a:pt x="1214599" y="0"/>
                  </a:cubicBezTo>
                  <a:cubicBezTo>
                    <a:pt x="1216100" y="3701"/>
                    <a:pt x="1217528" y="7448"/>
                    <a:pt x="1219029" y="11150"/>
                  </a:cubicBezTo>
                  <a:cubicBezTo>
                    <a:pt x="1221740" y="17925"/>
                    <a:pt x="1224387" y="24746"/>
                    <a:pt x="1227025" y="31567"/>
                  </a:cubicBezTo>
                  <a:cubicBezTo>
                    <a:pt x="1228717" y="36059"/>
                    <a:pt x="1230482" y="40497"/>
                    <a:pt x="1232174" y="44990"/>
                  </a:cubicBezTo>
                  <a:cubicBezTo>
                    <a:pt x="1236659" y="56703"/>
                    <a:pt x="1241035" y="68399"/>
                    <a:pt x="1245328" y="80130"/>
                  </a:cubicBezTo>
                  <a:cubicBezTo>
                    <a:pt x="1246447" y="83059"/>
                    <a:pt x="1247502" y="86033"/>
                    <a:pt x="1248503" y="88934"/>
                  </a:cubicBezTo>
                  <a:cubicBezTo>
                    <a:pt x="1249040" y="90434"/>
                    <a:pt x="1249559" y="91926"/>
                    <a:pt x="1250086" y="934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94" name="Google Shape;94;p4"/>
            <p:cNvGrpSpPr/>
            <p:nvPr/>
          </p:nvGrpSpPr>
          <p:grpSpPr>
            <a:xfrm>
              <a:off x="2300399" y="7635182"/>
              <a:ext cx="860771" cy="856754"/>
              <a:chOff x="2300399" y="7635182"/>
              <a:chExt cx="860771" cy="856754"/>
            </a:xfrm>
          </p:grpSpPr>
          <p:sp>
            <p:nvSpPr>
              <p:cNvPr id="95" name="Google Shape;95;p4"/>
              <p:cNvSpPr/>
              <p:nvPr/>
            </p:nvSpPr>
            <p:spPr>
              <a:xfrm>
                <a:off x="2337229" y="7671799"/>
                <a:ext cx="787230" cy="783138"/>
              </a:xfrm>
              <a:custGeom>
                <a:avLst/>
                <a:gdLst/>
                <a:ahLst/>
                <a:cxnLst/>
                <a:rect l="l" t="t" r="r" b="b"/>
                <a:pathLst>
                  <a:path w="787230" h="783138" extrusionOk="0">
                    <a:moveTo>
                      <a:pt x="9510" y="503062"/>
                    </a:moveTo>
                    <a:cubicBezTo>
                      <a:pt x="-53260" y="199720"/>
                      <a:pt x="203677" y="-90417"/>
                      <a:pt x="515705" y="26491"/>
                    </a:cubicBezTo>
                    <a:cubicBezTo>
                      <a:pt x="672992" y="79075"/>
                      <a:pt x="797722" y="234415"/>
                      <a:pt x="786532" y="404043"/>
                    </a:cubicBezTo>
                    <a:cubicBezTo>
                      <a:pt x="785159" y="514349"/>
                      <a:pt x="742657" y="631029"/>
                      <a:pt x="651014" y="697782"/>
                    </a:cubicBezTo>
                    <a:cubicBezTo>
                      <a:pt x="451689" y="879605"/>
                      <a:pt x="86644" y="750465"/>
                      <a:pt x="9510" y="5030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 name="Google Shape;96;p4"/>
              <p:cNvSpPr/>
              <p:nvPr/>
            </p:nvSpPr>
            <p:spPr>
              <a:xfrm>
                <a:off x="2300399" y="7635182"/>
                <a:ext cx="860771" cy="856754"/>
              </a:xfrm>
              <a:custGeom>
                <a:avLst/>
                <a:gdLst/>
                <a:ahLst/>
                <a:cxnLst/>
                <a:rect l="l" t="t" r="r" b="b"/>
                <a:pathLst>
                  <a:path w="860771" h="856754" extrusionOk="0">
                    <a:moveTo>
                      <a:pt x="457381" y="856755"/>
                    </a:moveTo>
                    <a:cubicBezTo>
                      <a:pt x="416899" y="856755"/>
                      <a:pt x="375025" y="851116"/>
                      <a:pt x="332642" y="839639"/>
                    </a:cubicBezTo>
                    <a:cubicBezTo>
                      <a:pt x="176846" y="797450"/>
                      <a:pt x="53709" y="686699"/>
                      <a:pt x="11290" y="550602"/>
                    </a:cubicBezTo>
                    <a:lnTo>
                      <a:pt x="10389" y="547119"/>
                    </a:lnTo>
                    <a:cubicBezTo>
                      <a:pt x="-24980" y="376218"/>
                      <a:pt x="31403" y="202989"/>
                      <a:pt x="157524" y="95030"/>
                    </a:cubicBezTo>
                    <a:cubicBezTo>
                      <a:pt x="270500" y="-1707"/>
                      <a:pt x="418946" y="-25916"/>
                      <a:pt x="564816" y="28514"/>
                    </a:cubicBezTo>
                    <a:cubicBezTo>
                      <a:pt x="747357" y="89846"/>
                      <a:pt x="871341" y="263566"/>
                      <a:pt x="860060" y="442097"/>
                    </a:cubicBezTo>
                    <a:cubicBezTo>
                      <a:pt x="858123" y="575657"/>
                      <a:pt x="802522" y="695348"/>
                      <a:pt x="711097" y="762864"/>
                    </a:cubicBezTo>
                    <a:cubicBezTo>
                      <a:pt x="642632" y="824624"/>
                      <a:pt x="553964" y="856755"/>
                      <a:pt x="457381" y="856755"/>
                    </a:cubicBezTo>
                    <a:close/>
                    <a:moveTo>
                      <a:pt x="81937" y="530458"/>
                    </a:moveTo>
                    <a:cubicBezTo>
                      <a:pt x="116979" y="640382"/>
                      <a:pt x="222714" y="733808"/>
                      <a:pt x="351846" y="768776"/>
                    </a:cubicBezTo>
                    <a:cubicBezTo>
                      <a:pt x="471372" y="801161"/>
                      <a:pt x="584794" y="778716"/>
                      <a:pt x="663083" y="707280"/>
                    </a:cubicBezTo>
                    <a:lnTo>
                      <a:pt x="666212" y="704724"/>
                    </a:lnTo>
                    <a:cubicBezTo>
                      <a:pt x="740225" y="650822"/>
                      <a:pt x="785247" y="551939"/>
                      <a:pt x="786638" y="440197"/>
                    </a:cubicBezTo>
                    <a:lnTo>
                      <a:pt x="786720" y="438241"/>
                    </a:lnTo>
                    <a:cubicBezTo>
                      <a:pt x="796227" y="294260"/>
                      <a:pt x="690546" y="147950"/>
                      <a:pt x="540900" y="97922"/>
                    </a:cubicBezTo>
                    <a:lnTo>
                      <a:pt x="539654" y="97476"/>
                    </a:lnTo>
                    <a:cubicBezTo>
                      <a:pt x="419382" y="52423"/>
                      <a:pt x="297491" y="71848"/>
                      <a:pt x="205293" y="150787"/>
                    </a:cubicBezTo>
                    <a:cubicBezTo>
                      <a:pt x="101523" y="239621"/>
                      <a:pt x="53209" y="388477"/>
                      <a:pt x="81937" y="5304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7" name="Google Shape;97;p4"/>
            <p:cNvSpPr/>
            <p:nvPr/>
          </p:nvSpPr>
          <p:spPr>
            <a:xfrm>
              <a:off x="2032546" y="7033193"/>
              <a:ext cx="1295261" cy="222327"/>
            </a:xfrm>
            <a:custGeom>
              <a:avLst/>
              <a:gdLst/>
              <a:ahLst/>
              <a:cxnLst/>
              <a:rect l="l" t="t" r="r" b="b"/>
              <a:pathLst>
                <a:path w="1295261" h="222327" extrusionOk="0">
                  <a:moveTo>
                    <a:pt x="1287575" y="49428"/>
                  </a:moveTo>
                  <a:cubicBezTo>
                    <a:pt x="1290158" y="57294"/>
                    <a:pt x="1292751" y="65152"/>
                    <a:pt x="1295262" y="73064"/>
                  </a:cubicBezTo>
                  <a:cubicBezTo>
                    <a:pt x="1288894" y="75619"/>
                    <a:pt x="1282453" y="78230"/>
                    <a:pt x="1275922" y="80685"/>
                  </a:cubicBezTo>
                  <a:cubicBezTo>
                    <a:pt x="1262949" y="85751"/>
                    <a:pt x="1249622" y="90734"/>
                    <a:pt x="1236086" y="95545"/>
                  </a:cubicBezTo>
                  <a:cubicBezTo>
                    <a:pt x="1223896" y="99920"/>
                    <a:pt x="1211487" y="104130"/>
                    <a:pt x="1198970" y="108305"/>
                  </a:cubicBezTo>
                  <a:cubicBezTo>
                    <a:pt x="1183696" y="113397"/>
                    <a:pt x="1168204" y="118308"/>
                    <a:pt x="1152630" y="123083"/>
                  </a:cubicBezTo>
                  <a:cubicBezTo>
                    <a:pt x="1128095" y="130622"/>
                    <a:pt x="1103160" y="137698"/>
                    <a:pt x="1078125" y="144436"/>
                  </a:cubicBezTo>
                  <a:cubicBezTo>
                    <a:pt x="922229" y="186298"/>
                    <a:pt x="760148" y="213062"/>
                    <a:pt x="644351" y="220756"/>
                  </a:cubicBezTo>
                  <a:cubicBezTo>
                    <a:pt x="490093" y="226613"/>
                    <a:pt x="332797" y="216436"/>
                    <a:pt x="180612" y="184406"/>
                  </a:cubicBezTo>
                  <a:cubicBezTo>
                    <a:pt x="170187" y="182242"/>
                    <a:pt x="159716" y="179995"/>
                    <a:pt x="149291" y="177522"/>
                  </a:cubicBezTo>
                  <a:cubicBezTo>
                    <a:pt x="147527" y="177112"/>
                    <a:pt x="145753" y="176703"/>
                    <a:pt x="144061" y="176249"/>
                  </a:cubicBezTo>
                  <a:cubicBezTo>
                    <a:pt x="133854" y="173948"/>
                    <a:pt x="123856" y="171510"/>
                    <a:pt x="113849" y="168873"/>
                  </a:cubicBezTo>
                  <a:cubicBezTo>
                    <a:pt x="75451" y="159042"/>
                    <a:pt x="37452" y="147756"/>
                    <a:pt x="0" y="134924"/>
                  </a:cubicBezTo>
                  <a:cubicBezTo>
                    <a:pt x="6359" y="109887"/>
                    <a:pt x="12963" y="84905"/>
                    <a:pt x="19841" y="60050"/>
                  </a:cubicBezTo>
                  <a:cubicBezTo>
                    <a:pt x="21978" y="60732"/>
                    <a:pt x="24043" y="61460"/>
                    <a:pt x="26190" y="62142"/>
                  </a:cubicBezTo>
                  <a:cubicBezTo>
                    <a:pt x="26309" y="62169"/>
                    <a:pt x="26354" y="62242"/>
                    <a:pt x="26472" y="62269"/>
                  </a:cubicBezTo>
                  <a:cubicBezTo>
                    <a:pt x="444153" y="200321"/>
                    <a:pt x="867083" y="149611"/>
                    <a:pt x="1270163" y="0"/>
                  </a:cubicBezTo>
                  <a:cubicBezTo>
                    <a:pt x="1273738" y="9767"/>
                    <a:pt x="1277241" y="19580"/>
                    <a:pt x="1280616" y="29366"/>
                  </a:cubicBezTo>
                  <a:cubicBezTo>
                    <a:pt x="1282972" y="36068"/>
                    <a:pt x="1285292" y="42689"/>
                    <a:pt x="1287575" y="4942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 name="Google Shape;98;p4"/>
            <p:cNvSpPr/>
            <p:nvPr/>
          </p:nvSpPr>
          <p:spPr>
            <a:xfrm>
              <a:off x="2071363" y="6939785"/>
              <a:ext cx="1208285" cy="159421"/>
            </a:xfrm>
            <a:custGeom>
              <a:avLst/>
              <a:gdLst/>
              <a:ahLst/>
              <a:cxnLst/>
              <a:rect l="l" t="t" r="r" b="b"/>
              <a:pathLst>
                <a:path w="1208285" h="159421" extrusionOk="0">
                  <a:moveTo>
                    <a:pt x="1200289" y="11159"/>
                  </a:moveTo>
                  <a:cubicBezTo>
                    <a:pt x="1203000" y="17934"/>
                    <a:pt x="1205647" y="24755"/>
                    <a:pt x="1208285" y="31576"/>
                  </a:cubicBezTo>
                  <a:cubicBezTo>
                    <a:pt x="880747" y="175221"/>
                    <a:pt x="503911" y="182969"/>
                    <a:pt x="154859" y="127430"/>
                  </a:cubicBezTo>
                  <a:cubicBezTo>
                    <a:pt x="103906" y="119782"/>
                    <a:pt x="55965" y="107441"/>
                    <a:pt x="9224" y="91826"/>
                  </a:cubicBezTo>
                  <a:cubicBezTo>
                    <a:pt x="6677" y="90489"/>
                    <a:pt x="3530" y="89325"/>
                    <a:pt x="0" y="88197"/>
                  </a:cubicBezTo>
                  <a:cubicBezTo>
                    <a:pt x="3621" y="76056"/>
                    <a:pt x="7405" y="64024"/>
                    <a:pt x="11262" y="51938"/>
                  </a:cubicBezTo>
                  <a:cubicBezTo>
                    <a:pt x="11289" y="51820"/>
                    <a:pt x="11389" y="51656"/>
                    <a:pt x="11417" y="51538"/>
                  </a:cubicBezTo>
                  <a:cubicBezTo>
                    <a:pt x="22706" y="55084"/>
                    <a:pt x="33623" y="58358"/>
                    <a:pt x="44885" y="62023"/>
                  </a:cubicBezTo>
                  <a:cubicBezTo>
                    <a:pt x="420719" y="154495"/>
                    <a:pt x="834088" y="142609"/>
                    <a:pt x="1195859" y="0"/>
                  </a:cubicBezTo>
                  <a:lnTo>
                    <a:pt x="1195904" y="73"/>
                  </a:lnTo>
                  <a:cubicBezTo>
                    <a:pt x="1197405" y="3783"/>
                    <a:pt x="1198788" y="7457"/>
                    <a:pt x="1200289" y="111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4"/>
            <p:cNvSpPr/>
            <p:nvPr/>
          </p:nvSpPr>
          <p:spPr>
            <a:xfrm>
              <a:off x="2083846" y="6100573"/>
              <a:ext cx="1183375" cy="960579"/>
            </a:xfrm>
            <a:custGeom>
              <a:avLst/>
              <a:gdLst/>
              <a:ahLst/>
              <a:cxnLst/>
              <a:rect l="l" t="t" r="r" b="b"/>
              <a:pathLst>
                <a:path w="1183375" h="960579" extrusionOk="0">
                  <a:moveTo>
                    <a:pt x="1183376" y="839221"/>
                  </a:moveTo>
                  <a:cubicBezTo>
                    <a:pt x="821614" y="981830"/>
                    <a:pt x="408236" y="993716"/>
                    <a:pt x="32402" y="901245"/>
                  </a:cubicBezTo>
                  <a:cubicBezTo>
                    <a:pt x="-9117" y="887739"/>
                    <a:pt x="-4978" y="901872"/>
                    <a:pt x="12925" y="847561"/>
                  </a:cubicBezTo>
                  <a:cubicBezTo>
                    <a:pt x="364143" y="-200300"/>
                    <a:pt x="560639" y="-143833"/>
                    <a:pt x="893208" y="305928"/>
                  </a:cubicBezTo>
                  <a:cubicBezTo>
                    <a:pt x="1010660" y="475065"/>
                    <a:pt x="1106788" y="647076"/>
                    <a:pt x="1183376" y="83922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00" name="Google Shape;100;p4"/>
          <p:cNvSpPr txBox="1">
            <a:spLocks noGrp="1"/>
          </p:cNvSpPr>
          <p:nvPr>
            <p:ph type="body" idx="1"/>
          </p:nvPr>
        </p:nvSpPr>
        <p:spPr>
          <a:xfrm>
            <a:off x="2366800" y="2884900"/>
            <a:ext cx="4832100" cy="231000"/>
          </a:xfrm>
          <a:prstGeom prst="rect">
            <a:avLst/>
          </a:prstGeom>
        </p:spPr>
        <p:txBody>
          <a:bodyPr spcFirstLastPara="1" wrap="square" lIns="0" tIns="0" rIns="0" bIns="0" anchor="t" anchorCtr="0">
            <a:noAutofit/>
          </a:bodyPr>
          <a:lstStyle>
            <a:lvl1pPr marL="457200" lvl="0" indent="-323850" algn="ctr" rtl="0">
              <a:spcBef>
                <a:spcPts val="0"/>
              </a:spcBef>
              <a:spcAft>
                <a:spcPts val="0"/>
              </a:spcAft>
              <a:buClr>
                <a:schemeClr val="lt1"/>
              </a:buClr>
              <a:buSzPts val="1500"/>
              <a:buChar char="●"/>
              <a:defRPr sz="1500">
                <a:solidFill>
                  <a:schemeClr val="lt1"/>
                </a:solidFill>
              </a:defRPr>
            </a:lvl1pPr>
            <a:lvl2pPr marL="914400" lvl="1" indent="-323850" algn="ctr" rtl="0">
              <a:spcBef>
                <a:spcPts val="800"/>
              </a:spcBef>
              <a:spcAft>
                <a:spcPts val="0"/>
              </a:spcAft>
              <a:buClr>
                <a:schemeClr val="lt1"/>
              </a:buClr>
              <a:buSzPts val="1500"/>
              <a:buChar char="○"/>
              <a:defRPr sz="1500">
                <a:solidFill>
                  <a:schemeClr val="lt1"/>
                </a:solidFill>
              </a:defRPr>
            </a:lvl2pPr>
            <a:lvl3pPr marL="1371600" lvl="2" indent="-323850" algn="ctr" rtl="0">
              <a:spcBef>
                <a:spcPts val="800"/>
              </a:spcBef>
              <a:spcAft>
                <a:spcPts val="0"/>
              </a:spcAft>
              <a:buClr>
                <a:schemeClr val="lt1"/>
              </a:buClr>
              <a:buSzPts val="1500"/>
              <a:buChar char="■"/>
              <a:defRPr sz="1500">
                <a:solidFill>
                  <a:schemeClr val="lt1"/>
                </a:solidFill>
              </a:defRPr>
            </a:lvl3pPr>
            <a:lvl4pPr marL="1828800" lvl="3" indent="-323850" algn="ctr" rtl="0">
              <a:spcBef>
                <a:spcPts val="800"/>
              </a:spcBef>
              <a:spcAft>
                <a:spcPts val="0"/>
              </a:spcAft>
              <a:buClr>
                <a:schemeClr val="lt1"/>
              </a:buClr>
              <a:buSzPts val="1500"/>
              <a:buChar char="●"/>
              <a:defRPr sz="1500">
                <a:solidFill>
                  <a:schemeClr val="lt1"/>
                </a:solidFill>
              </a:defRPr>
            </a:lvl4pPr>
            <a:lvl5pPr marL="2286000" lvl="4" indent="-323850" algn="ctr" rtl="0">
              <a:spcBef>
                <a:spcPts val="800"/>
              </a:spcBef>
              <a:spcAft>
                <a:spcPts val="0"/>
              </a:spcAft>
              <a:buClr>
                <a:schemeClr val="lt1"/>
              </a:buClr>
              <a:buSzPts val="1500"/>
              <a:buChar char="○"/>
              <a:defRPr sz="1500">
                <a:solidFill>
                  <a:schemeClr val="lt1"/>
                </a:solidFill>
              </a:defRPr>
            </a:lvl5pPr>
            <a:lvl6pPr marL="2743200" lvl="5" indent="-323850" algn="ctr" rtl="0">
              <a:spcBef>
                <a:spcPts val="800"/>
              </a:spcBef>
              <a:spcAft>
                <a:spcPts val="0"/>
              </a:spcAft>
              <a:buClr>
                <a:schemeClr val="lt1"/>
              </a:buClr>
              <a:buSzPts val="1500"/>
              <a:buChar char="■"/>
              <a:defRPr sz="1500">
                <a:solidFill>
                  <a:schemeClr val="lt1"/>
                </a:solidFill>
              </a:defRPr>
            </a:lvl6pPr>
            <a:lvl7pPr marL="3200400" lvl="6" indent="-323850" algn="ctr" rtl="0">
              <a:spcBef>
                <a:spcPts val="800"/>
              </a:spcBef>
              <a:spcAft>
                <a:spcPts val="0"/>
              </a:spcAft>
              <a:buClr>
                <a:schemeClr val="lt1"/>
              </a:buClr>
              <a:buSzPts val="1500"/>
              <a:buChar char="●"/>
              <a:defRPr sz="1500">
                <a:solidFill>
                  <a:schemeClr val="lt1"/>
                </a:solidFill>
              </a:defRPr>
            </a:lvl7pPr>
            <a:lvl8pPr marL="3657600" lvl="7" indent="-323850" algn="ctr" rtl="0">
              <a:spcBef>
                <a:spcPts val="800"/>
              </a:spcBef>
              <a:spcAft>
                <a:spcPts val="0"/>
              </a:spcAft>
              <a:buClr>
                <a:schemeClr val="lt1"/>
              </a:buClr>
              <a:buSzPts val="1500"/>
              <a:buChar char="○"/>
              <a:defRPr sz="1500">
                <a:solidFill>
                  <a:schemeClr val="lt1"/>
                </a:solidFill>
              </a:defRPr>
            </a:lvl8pPr>
            <a:lvl9pPr marL="4114800" lvl="8" indent="-323850" algn="ctr" rtl="0">
              <a:spcBef>
                <a:spcPts val="800"/>
              </a:spcBef>
              <a:spcAft>
                <a:spcPts val="800"/>
              </a:spcAft>
              <a:buClr>
                <a:schemeClr val="lt1"/>
              </a:buClr>
              <a:buSzPts val="1500"/>
              <a:buChar char="■"/>
              <a:defRPr sz="1500">
                <a:solidFill>
                  <a:schemeClr val="lt1"/>
                </a:solidFill>
              </a:defRPr>
            </a:lvl9pPr>
          </a:lstStyle>
          <a:p>
            <a:endParaRPr/>
          </a:p>
        </p:txBody>
      </p:sp>
      <p:sp>
        <p:nvSpPr>
          <p:cNvPr id="101" name="Google Shape;101;p4"/>
          <p:cNvSpPr txBox="1">
            <a:spLocks noGrp="1"/>
          </p:cNvSpPr>
          <p:nvPr>
            <p:ph type="ctrTitle"/>
          </p:nvPr>
        </p:nvSpPr>
        <p:spPr>
          <a:xfrm>
            <a:off x="881100" y="2027600"/>
            <a:ext cx="7381800" cy="612300"/>
          </a:xfrm>
          <a:prstGeom prst="rect">
            <a:avLst/>
          </a:prstGeom>
        </p:spPr>
        <p:txBody>
          <a:bodyPr spcFirstLastPara="1" wrap="square" lIns="0" tIns="0" rIns="0" bIns="0" anchor="b"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02"/>
        <p:cNvGrpSpPr/>
        <p:nvPr/>
      </p:nvGrpSpPr>
      <p:grpSpPr>
        <a:xfrm>
          <a:off x="0" y="0"/>
          <a:ext cx="0" cy="0"/>
          <a:chOff x="0" y="0"/>
          <a:chExt cx="0" cy="0"/>
        </a:xfrm>
      </p:grpSpPr>
      <p:sp>
        <p:nvSpPr>
          <p:cNvPr id="103" name="Google Shape;103;p5"/>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4" name="Google Shape;104;p5"/>
          <p:cNvSpPr txBox="1">
            <a:spLocks noGrp="1"/>
          </p:cNvSpPr>
          <p:nvPr>
            <p:ph type="title"/>
          </p:nvPr>
        </p:nvSpPr>
        <p:spPr>
          <a:xfrm>
            <a:off x="514350" y="607400"/>
            <a:ext cx="81162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5" name="Google Shape;105;p5"/>
          <p:cNvSpPr txBox="1">
            <a:spLocks noGrp="1"/>
          </p:cNvSpPr>
          <p:nvPr>
            <p:ph type="body" idx="1"/>
          </p:nvPr>
        </p:nvSpPr>
        <p:spPr>
          <a:xfrm>
            <a:off x="514350" y="2152650"/>
            <a:ext cx="81162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06"/>
        <p:cNvGrpSpPr/>
        <p:nvPr/>
      </p:nvGrpSpPr>
      <p:grpSpPr>
        <a:xfrm>
          <a:off x="0" y="0"/>
          <a:ext cx="0" cy="0"/>
          <a:chOff x="0" y="0"/>
          <a:chExt cx="0" cy="0"/>
        </a:xfrm>
      </p:grpSpPr>
      <p:sp>
        <p:nvSpPr>
          <p:cNvPr id="107" name="Google Shape;107;p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8" name="Google Shape;108;p6"/>
          <p:cNvSpPr txBox="1">
            <a:spLocks noGrp="1"/>
          </p:cNvSpPr>
          <p:nvPr>
            <p:ph type="title"/>
          </p:nvPr>
        </p:nvSpPr>
        <p:spPr>
          <a:xfrm>
            <a:off x="514350" y="607400"/>
            <a:ext cx="81162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09" name="Google Shape;109;p6"/>
          <p:cNvSpPr txBox="1">
            <a:spLocks noGrp="1"/>
          </p:cNvSpPr>
          <p:nvPr>
            <p:ph type="body" idx="1"/>
          </p:nvPr>
        </p:nvSpPr>
        <p:spPr>
          <a:xfrm>
            <a:off x="514350" y="2152650"/>
            <a:ext cx="38100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
        <p:nvSpPr>
          <p:cNvPr id="110" name="Google Shape;110;p6"/>
          <p:cNvSpPr txBox="1">
            <a:spLocks noGrp="1"/>
          </p:cNvSpPr>
          <p:nvPr>
            <p:ph type="body" idx="2"/>
          </p:nvPr>
        </p:nvSpPr>
        <p:spPr>
          <a:xfrm>
            <a:off x="4820400" y="2152650"/>
            <a:ext cx="38100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1"/>
        <p:cNvGrpSpPr/>
        <p:nvPr/>
      </p:nvGrpSpPr>
      <p:grpSpPr>
        <a:xfrm>
          <a:off x="0" y="0"/>
          <a:ext cx="0" cy="0"/>
          <a:chOff x="0" y="0"/>
          <a:chExt cx="0" cy="0"/>
        </a:xfrm>
      </p:grpSpPr>
      <p:sp>
        <p:nvSpPr>
          <p:cNvPr id="112" name="Google Shape;112;p7"/>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3" name="Google Shape;113;p7"/>
          <p:cNvSpPr txBox="1">
            <a:spLocks noGrp="1"/>
          </p:cNvSpPr>
          <p:nvPr>
            <p:ph type="title"/>
          </p:nvPr>
        </p:nvSpPr>
        <p:spPr>
          <a:xfrm>
            <a:off x="514350" y="607400"/>
            <a:ext cx="81162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14" name="Google Shape;114;p7"/>
          <p:cNvSpPr txBox="1">
            <a:spLocks noGrp="1"/>
          </p:cNvSpPr>
          <p:nvPr>
            <p:ph type="body" idx="1"/>
          </p:nvPr>
        </p:nvSpPr>
        <p:spPr>
          <a:xfrm>
            <a:off x="514350" y="2152650"/>
            <a:ext cx="23163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
        <p:nvSpPr>
          <p:cNvPr id="115" name="Google Shape;115;p7"/>
          <p:cNvSpPr txBox="1">
            <a:spLocks noGrp="1"/>
          </p:cNvSpPr>
          <p:nvPr>
            <p:ph type="body" idx="2"/>
          </p:nvPr>
        </p:nvSpPr>
        <p:spPr>
          <a:xfrm>
            <a:off x="3413850" y="2159750"/>
            <a:ext cx="23163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
        <p:nvSpPr>
          <p:cNvPr id="116" name="Google Shape;116;p7"/>
          <p:cNvSpPr txBox="1">
            <a:spLocks noGrp="1"/>
          </p:cNvSpPr>
          <p:nvPr>
            <p:ph type="body" idx="3"/>
          </p:nvPr>
        </p:nvSpPr>
        <p:spPr>
          <a:xfrm>
            <a:off x="6314275" y="2159750"/>
            <a:ext cx="2316300" cy="22353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b="1"/>
            </a:lvl1pPr>
            <a:lvl2pPr marL="914400" lvl="1" indent="-342900" rtl="0">
              <a:spcBef>
                <a:spcPts val="800"/>
              </a:spcBef>
              <a:spcAft>
                <a:spcPts val="0"/>
              </a:spcAft>
              <a:buSzPts val="1800"/>
              <a:buChar char="○"/>
              <a:defRPr b="1"/>
            </a:lvl2pPr>
            <a:lvl3pPr marL="1371600" lvl="2" indent="-342900" rtl="0">
              <a:spcBef>
                <a:spcPts val="800"/>
              </a:spcBef>
              <a:spcAft>
                <a:spcPts val="0"/>
              </a:spcAft>
              <a:buSzPts val="1800"/>
              <a:buChar char="■"/>
              <a:defRPr b="1"/>
            </a:lvl3pPr>
            <a:lvl4pPr marL="1828800" lvl="3" indent="-342900" rtl="0">
              <a:spcBef>
                <a:spcPts val="800"/>
              </a:spcBef>
              <a:spcAft>
                <a:spcPts val="0"/>
              </a:spcAft>
              <a:buSzPts val="1800"/>
              <a:buChar char="●"/>
              <a:defRPr b="1"/>
            </a:lvl4pPr>
            <a:lvl5pPr marL="2286000" lvl="4" indent="-342900" rtl="0">
              <a:spcBef>
                <a:spcPts val="800"/>
              </a:spcBef>
              <a:spcAft>
                <a:spcPts val="0"/>
              </a:spcAft>
              <a:buSzPts val="1800"/>
              <a:buChar char="○"/>
              <a:defRPr b="1"/>
            </a:lvl5pPr>
            <a:lvl6pPr marL="2743200" lvl="5" indent="-342900" rtl="0">
              <a:spcBef>
                <a:spcPts val="800"/>
              </a:spcBef>
              <a:spcAft>
                <a:spcPts val="0"/>
              </a:spcAft>
              <a:buSzPts val="1800"/>
              <a:buChar char="■"/>
              <a:defRPr b="1"/>
            </a:lvl6pPr>
            <a:lvl7pPr marL="3200400" lvl="6" indent="-342900" rtl="0">
              <a:spcBef>
                <a:spcPts val="800"/>
              </a:spcBef>
              <a:spcAft>
                <a:spcPts val="0"/>
              </a:spcAft>
              <a:buSzPts val="1800"/>
              <a:buChar char="●"/>
              <a:defRPr b="1"/>
            </a:lvl7pPr>
            <a:lvl8pPr marL="3657600" lvl="7" indent="-342900" rtl="0">
              <a:spcBef>
                <a:spcPts val="800"/>
              </a:spcBef>
              <a:spcAft>
                <a:spcPts val="0"/>
              </a:spcAft>
              <a:buSzPts val="1800"/>
              <a:buChar char="○"/>
              <a:defRPr b="1"/>
            </a:lvl8pPr>
            <a:lvl9pPr marL="4114800" lvl="8" indent="-342900" rtl="0">
              <a:spcBef>
                <a:spcPts val="800"/>
              </a:spcBef>
              <a:spcAft>
                <a:spcPts val="800"/>
              </a:spcAft>
              <a:buSzPts val="1800"/>
              <a:buChar char="■"/>
              <a:defRPr b="1"/>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1"/>
        </a:solidFill>
        <a:effectLst/>
      </p:bgPr>
    </p:bg>
    <p:spTree>
      <p:nvGrpSpPr>
        <p:cNvPr id="1" name="Shape 117"/>
        <p:cNvGrpSpPr/>
        <p:nvPr/>
      </p:nvGrpSpPr>
      <p:grpSpPr>
        <a:xfrm>
          <a:off x="0" y="0"/>
          <a:ext cx="0" cy="0"/>
          <a:chOff x="0" y="0"/>
          <a:chExt cx="0" cy="0"/>
        </a:xfrm>
      </p:grpSpPr>
      <p:sp>
        <p:nvSpPr>
          <p:cNvPr id="118" name="Google Shape;118;p8"/>
          <p:cNvSpPr>
            <a:spLocks noGrp="1"/>
          </p:cNvSpPr>
          <p:nvPr>
            <p:ph type="pic" idx="2"/>
          </p:nvPr>
        </p:nvSpPr>
        <p:spPr>
          <a:xfrm>
            <a:off x="0" y="0"/>
            <a:ext cx="9144000" cy="2571900"/>
          </a:xfrm>
          <a:prstGeom prst="rect">
            <a:avLst/>
          </a:prstGeom>
          <a:noFill/>
          <a:ln>
            <a:noFill/>
          </a:ln>
        </p:spPr>
      </p:sp>
      <p:grpSp>
        <p:nvGrpSpPr>
          <p:cNvPr id="119" name="Google Shape;119;p8"/>
          <p:cNvGrpSpPr/>
          <p:nvPr/>
        </p:nvGrpSpPr>
        <p:grpSpPr>
          <a:xfrm>
            <a:off x="7763594" y="-342404"/>
            <a:ext cx="1765341" cy="1745094"/>
            <a:chOff x="153119" y="1493233"/>
            <a:chExt cx="1765341" cy="1745094"/>
          </a:xfrm>
        </p:grpSpPr>
        <p:sp>
          <p:nvSpPr>
            <p:cNvPr id="120"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21" name="Google Shape;121;p8"/>
            <p:cNvGrpSpPr/>
            <p:nvPr/>
          </p:nvGrpSpPr>
          <p:grpSpPr>
            <a:xfrm rot="-699226">
              <a:off x="477260" y="1844255"/>
              <a:ext cx="1083642" cy="1011875"/>
              <a:chOff x="960170" y="3681587"/>
              <a:chExt cx="2167254" cy="2023640"/>
            </a:xfrm>
          </p:grpSpPr>
          <p:sp>
            <p:nvSpPr>
              <p:cNvPr id="122"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9"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0"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3"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4"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
        <p:nvSpPr>
          <p:cNvPr id="146" name="Google Shape;146;p8"/>
          <p:cNvSpPr txBox="1">
            <a:spLocks noGrp="1"/>
          </p:cNvSpPr>
          <p:nvPr>
            <p:ph type="title"/>
          </p:nvPr>
        </p:nvSpPr>
        <p:spPr>
          <a:xfrm>
            <a:off x="855300" y="3705350"/>
            <a:ext cx="7433400" cy="3963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4000"/>
              <a:buNone/>
              <a:defRPr sz="4000">
                <a:solidFill>
                  <a:schemeClr val="lt1"/>
                </a:solidFill>
              </a:defRPr>
            </a:lvl1pPr>
            <a:lvl2pPr lvl="1" algn="ctr" rtl="0">
              <a:spcBef>
                <a:spcPts val="0"/>
              </a:spcBef>
              <a:spcAft>
                <a:spcPts val="0"/>
              </a:spcAft>
              <a:buClr>
                <a:schemeClr val="lt1"/>
              </a:buClr>
              <a:buSzPts val="3200"/>
              <a:buNone/>
              <a:defRPr>
                <a:solidFill>
                  <a:schemeClr val="lt1"/>
                </a:solidFill>
              </a:defRPr>
            </a:lvl2pPr>
            <a:lvl3pPr lvl="2" algn="ctr" rtl="0">
              <a:spcBef>
                <a:spcPts val="0"/>
              </a:spcBef>
              <a:spcAft>
                <a:spcPts val="0"/>
              </a:spcAft>
              <a:buClr>
                <a:schemeClr val="lt1"/>
              </a:buClr>
              <a:buSzPts val="3200"/>
              <a:buNone/>
              <a:defRPr>
                <a:solidFill>
                  <a:schemeClr val="lt1"/>
                </a:solidFill>
              </a:defRPr>
            </a:lvl3pPr>
            <a:lvl4pPr lvl="3" algn="ctr" rtl="0">
              <a:spcBef>
                <a:spcPts val="0"/>
              </a:spcBef>
              <a:spcAft>
                <a:spcPts val="0"/>
              </a:spcAft>
              <a:buClr>
                <a:schemeClr val="lt1"/>
              </a:buClr>
              <a:buSzPts val="3200"/>
              <a:buNone/>
              <a:defRPr>
                <a:solidFill>
                  <a:schemeClr val="lt1"/>
                </a:solidFill>
              </a:defRPr>
            </a:lvl4pPr>
            <a:lvl5pPr lvl="4" algn="ctr" rtl="0">
              <a:spcBef>
                <a:spcPts val="0"/>
              </a:spcBef>
              <a:spcAft>
                <a:spcPts val="0"/>
              </a:spcAft>
              <a:buClr>
                <a:schemeClr val="lt1"/>
              </a:buClr>
              <a:buSzPts val="3200"/>
              <a:buNone/>
              <a:defRPr>
                <a:solidFill>
                  <a:schemeClr val="lt1"/>
                </a:solidFill>
              </a:defRPr>
            </a:lvl5pPr>
            <a:lvl6pPr lvl="5" algn="ctr" rtl="0">
              <a:spcBef>
                <a:spcPts val="0"/>
              </a:spcBef>
              <a:spcAft>
                <a:spcPts val="0"/>
              </a:spcAft>
              <a:buClr>
                <a:schemeClr val="lt1"/>
              </a:buClr>
              <a:buSzPts val="3200"/>
              <a:buNone/>
              <a:defRPr>
                <a:solidFill>
                  <a:schemeClr val="lt1"/>
                </a:solidFill>
              </a:defRPr>
            </a:lvl6pPr>
            <a:lvl7pPr lvl="6" algn="ctr" rtl="0">
              <a:spcBef>
                <a:spcPts val="0"/>
              </a:spcBef>
              <a:spcAft>
                <a:spcPts val="0"/>
              </a:spcAft>
              <a:buClr>
                <a:schemeClr val="lt1"/>
              </a:buClr>
              <a:buSzPts val="3200"/>
              <a:buNone/>
              <a:defRPr>
                <a:solidFill>
                  <a:schemeClr val="lt1"/>
                </a:solidFill>
              </a:defRPr>
            </a:lvl7pPr>
            <a:lvl8pPr lvl="7" algn="ctr" rtl="0">
              <a:spcBef>
                <a:spcPts val="0"/>
              </a:spcBef>
              <a:spcAft>
                <a:spcPts val="0"/>
              </a:spcAft>
              <a:buClr>
                <a:schemeClr val="lt1"/>
              </a:buClr>
              <a:buSzPts val="3200"/>
              <a:buNone/>
              <a:defRPr>
                <a:solidFill>
                  <a:schemeClr val="lt1"/>
                </a:solidFill>
              </a:defRPr>
            </a:lvl8pPr>
            <a:lvl9pPr lvl="8" algn="ctr" rtl="0">
              <a:spcBef>
                <a:spcPts val="0"/>
              </a:spcBef>
              <a:spcAft>
                <a:spcPts val="0"/>
              </a:spcAft>
              <a:buClr>
                <a:schemeClr val="lt1"/>
              </a:buClr>
              <a:buSzPts val="3200"/>
              <a:buNone/>
              <a:defRPr>
                <a:solidFill>
                  <a:schemeClr val="lt1"/>
                </a:solidFill>
              </a:defRPr>
            </a:lvl9pPr>
          </a:lstStyle>
          <a:p>
            <a:endParaRPr/>
          </a:p>
        </p:txBody>
      </p:sp>
      <p:grpSp>
        <p:nvGrpSpPr>
          <p:cNvPr id="31" name="Google Shape;83;p4"/>
          <p:cNvGrpSpPr/>
          <p:nvPr userDrawn="1"/>
        </p:nvGrpSpPr>
        <p:grpSpPr>
          <a:xfrm rot="19411565">
            <a:off x="-51111" y="3109910"/>
            <a:ext cx="1407329" cy="2273846"/>
            <a:chOff x="1392302" y="6100573"/>
            <a:chExt cx="2814341" cy="4547178"/>
          </a:xfrm>
        </p:grpSpPr>
        <p:sp>
          <p:nvSpPr>
            <p:cNvPr id="32" name="Google Shape;84;p4"/>
            <p:cNvSpPr/>
            <p:nvPr/>
          </p:nvSpPr>
          <p:spPr>
            <a:xfrm>
              <a:off x="3565149" y="9042436"/>
              <a:ext cx="641494" cy="1532514"/>
            </a:xfrm>
            <a:custGeom>
              <a:avLst/>
              <a:gdLst/>
              <a:ahLst/>
              <a:cxnLst/>
              <a:rect l="l" t="t" r="r" b="b"/>
              <a:pathLst>
                <a:path w="641494" h="1532514" extrusionOk="0">
                  <a:moveTo>
                    <a:pt x="641495" y="1305876"/>
                  </a:moveTo>
                  <a:cubicBezTo>
                    <a:pt x="635837" y="1446302"/>
                    <a:pt x="566545" y="1590611"/>
                    <a:pt x="404890" y="1508644"/>
                  </a:cubicBezTo>
                  <a:cubicBezTo>
                    <a:pt x="332287" y="1465810"/>
                    <a:pt x="293188" y="1385852"/>
                    <a:pt x="251651" y="1315880"/>
                  </a:cubicBezTo>
                  <a:cubicBezTo>
                    <a:pt x="168513" y="1170343"/>
                    <a:pt x="87859" y="1023451"/>
                    <a:pt x="0" y="880852"/>
                  </a:cubicBezTo>
                  <a:cubicBezTo>
                    <a:pt x="17657" y="852905"/>
                    <a:pt x="33914" y="824021"/>
                    <a:pt x="48396" y="794219"/>
                  </a:cubicBezTo>
                  <a:cubicBezTo>
                    <a:pt x="170724" y="549699"/>
                    <a:pt x="244510" y="272640"/>
                    <a:pt x="223751" y="0"/>
                  </a:cubicBezTo>
                  <a:cubicBezTo>
                    <a:pt x="317886" y="99974"/>
                    <a:pt x="400233" y="212235"/>
                    <a:pt x="477166" y="325050"/>
                  </a:cubicBezTo>
                  <a:cubicBezTo>
                    <a:pt x="575323" y="459911"/>
                    <a:pt x="585084" y="627319"/>
                    <a:pt x="596292" y="787671"/>
                  </a:cubicBezTo>
                  <a:cubicBezTo>
                    <a:pt x="610829" y="960473"/>
                    <a:pt x="640522" y="1132183"/>
                    <a:pt x="641495" y="130587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85;p4"/>
            <p:cNvSpPr/>
            <p:nvPr/>
          </p:nvSpPr>
          <p:spPr>
            <a:xfrm>
              <a:off x="1392302" y="9046810"/>
              <a:ext cx="619357" cy="1536364"/>
            </a:xfrm>
            <a:custGeom>
              <a:avLst/>
              <a:gdLst/>
              <a:ahLst/>
              <a:cxnLst/>
              <a:rect l="l" t="t" r="r" b="b"/>
              <a:pathLst>
                <a:path w="619357" h="1536364" extrusionOk="0">
                  <a:moveTo>
                    <a:pt x="567286" y="995850"/>
                  </a:moveTo>
                  <a:cubicBezTo>
                    <a:pt x="489943" y="1130164"/>
                    <a:pt x="290545" y="1560645"/>
                    <a:pt x="114900" y="1535290"/>
                  </a:cubicBezTo>
                  <a:cubicBezTo>
                    <a:pt x="64748" y="1530070"/>
                    <a:pt x="28687" y="1487936"/>
                    <a:pt x="22920" y="1439418"/>
                  </a:cubicBezTo>
                  <a:cubicBezTo>
                    <a:pt x="-26695" y="1084165"/>
                    <a:pt x="5235" y="716571"/>
                    <a:pt x="109069" y="373896"/>
                  </a:cubicBezTo>
                  <a:cubicBezTo>
                    <a:pt x="163287" y="262163"/>
                    <a:pt x="249654" y="170610"/>
                    <a:pt x="323586" y="71891"/>
                  </a:cubicBezTo>
                  <a:cubicBezTo>
                    <a:pt x="344036" y="48255"/>
                    <a:pt x="363967" y="24127"/>
                    <a:pt x="383908" y="0"/>
                  </a:cubicBezTo>
                  <a:cubicBezTo>
                    <a:pt x="384854" y="51629"/>
                    <a:pt x="388466" y="103312"/>
                    <a:pt x="390330" y="153658"/>
                  </a:cubicBezTo>
                  <a:cubicBezTo>
                    <a:pt x="404185" y="419113"/>
                    <a:pt x="486995" y="678875"/>
                    <a:pt x="619357" y="908635"/>
                  </a:cubicBezTo>
                  <a:cubicBezTo>
                    <a:pt x="602209" y="937882"/>
                    <a:pt x="584643" y="966784"/>
                    <a:pt x="567286" y="9958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86;p4"/>
            <p:cNvSpPr/>
            <p:nvPr/>
          </p:nvSpPr>
          <p:spPr>
            <a:xfrm>
              <a:off x="1776210" y="8816347"/>
              <a:ext cx="362110" cy="1139107"/>
            </a:xfrm>
            <a:custGeom>
              <a:avLst/>
              <a:gdLst/>
              <a:ahLst/>
              <a:cxnLst/>
              <a:rect l="l" t="t" r="r" b="b"/>
              <a:pathLst>
                <a:path w="362110" h="1139107" extrusionOk="0">
                  <a:moveTo>
                    <a:pt x="280425" y="1058950"/>
                  </a:moveTo>
                  <a:cubicBezTo>
                    <a:pt x="266188" y="1086069"/>
                    <a:pt x="251014" y="1112670"/>
                    <a:pt x="235449" y="1139107"/>
                  </a:cubicBezTo>
                  <a:cubicBezTo>
                    <a:pt x="103088" y="909338"/>
                    <a:pt x="20277" y="649576"/>
                    <a:pt x="6423" y="384130"/>
                  </a:cubicBezTo>
                  <a:cubicBezTo>
                    <a:pt x="4558" y="333784"/>
                    <a:pt x="946" y="282101"/>
                    <a:pt x="0" y="230472"/>
                  </a:cubicBezTo>
                  <a:cubicBezTo>
                    <a:pt x="25363" y="199842"/>
                    <a:pt x="50507" y="169040"/>
                    <a:pt x="76470" y="139047"/>
                  </a:cubicBezTo>
                  <a:cubicBezTo>
                    <a:pt x="114368" y="95057"/>
                    <a:pt x="153785" y="52532"/>
                    <a:pt x="197305" y="14008"/>
                  </a:cubicBezTo>
                  <a:cubicBezTo>
                    <a:pt x="216336" y="-2998"/>
                    <a:pt x="245829" y="-4553"/>
                    <a:pt x="266907" y="9525"/>
                  </a:cubicBezTo>
                  <a:cubicBezTo>
                    <a:pt x="351127" y="70012"/>
                    <a:pt x="194040" y="195286"/>
                    <a:pt x="160244" y="254263"/>
                  </a:cubicBezTo>
                  <a:cubicBezTo>
                    <a:pt x="199007" y="278581"/>
                    <a:pt x="198261" y="328446"/>
                    <a:pt x="178065" y="364923"/>
                  </a:cubicBezTo>
                  <a:cubicBezTo>
                    <a:pt x="225088" y="404256"/>
                    <a:pt x="225097" y="475219"/>
                    <a:pt x="236113" y="531350"/>
                  </a:cubicBezTo>
                  <a:cubicBezTo>
                    <a:pt x="265124" y="616791"/>
                    <a:pt x="291169" y="703469"/>
                    <a:pt x="316959" y="789911"/>
                  </a:cubicBezTo>
                  <a:cubicBezTo>
                    <a:pt x="398150" y="825170"/>
                    <a:pt x="349935" y="906446"/>
                    <a:pt x="325228" y="963986"/>
                  </a:cubicBezTo>
                  <a:cubicBezTo>
                    <a:pt x="311928" y="996462"/>
                    <a:pt x="296800" y="1027974"/>
                    <a:pt x="280425" y="105895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87;p4"/>
            <p:cNvSpPr/>
            <p:nvPr/>
          </p:nvSpPr>
          <p:spPr>
            <a:xfrm>
              <a:off x="3397170" y="8922810"/>
              <a:ext cx="395221" cy="1000485"/>
            </a:xfrm>
            <a:custGeom>
              <a:avLst/>
              <a:gdLst/>
              <a:ahLst/>
              <a:cxnLst/>
              <a:rect l="l" t="t" r="r" b="b"/>
              <a:pathLst>
                <a:path w="395221" h="1000485" extrusionOk="0">
                  <a:moveTo>
                    <a:pt x="167980" y="1000486"/>
                  </a:moveTo>
                  <a:cubicBezTo>
                    <a:pt x="152415" y="975213"/>
                    <a:pt x="136586" y="950003"/>
                    <a:pt x="120466" y="924976"/>
                  </a:cubicBezTo>
                  <a:cubicBezTo>
                    <a:pt x="120375" y="924830"/>
                    <a:pt x="120239" y="924612"/>
                    <a:pt x="120148" y="924466"/>
                  </a:cubicBezTo>
                  <a:cubicBezTo>
                    <a:pt x="26457" y="777847"/>
                    <a:pt x="-24413" y="785368"/>
                    <a:pt x="11647" y="596051"/>
                  </a:cubicBezTo>
                  <a:cubicBezTo>
                    <a:pt x="25011" y="467966"/>
                    <a:pt x="34190" y="339154"/>
                    <a:pt x="63755" y="213452"/>
                  </a:cubicBezTo>
                  <a:cubicBezTo>
                    <a:pt x="79211" y="143835"/>
                    <a:pt x="94603" y="63777"/>
                    <a:pt x="158037" y="21597"/>
                  </a:cubicBezTo>
                  <a:cubicBezTo>
                    <a:pt x="197045" y="-3639"/>
                    <a:pt x="252327" y="-10388"/>
                    <a:pt x="289862" y="21161"/>
                  </a:cubicBezTo>
                  <a:cubicBezTo>
                    <a:pt x="295939" y="26545"/>
                    <a:pt x="301979" y="31856"/>
                    <a:pt x="307910" y="37321"/>
                  </a:cubicBezTo>
                  <a:cubicBezTo>
                    <a:pt x="315215" y="43860"/>
                    <a:pt x="322374" y="50481"/>
                    <a:pt x="329507" y="57220"/>
                  </a:cubicBezTo>
                  <a:cubicBezTo>
                    <a:pt x="336384" y="63722"/>
                    <a:pt x="343189" y="70261"/>
                    <a:pt x="349847" y="76891"/>
                  </a:cubicBezTo>
                  <a:cubicBezTo>
                    <a:pt x="350912" y="77946"/>
                    <a:pt x="351922" y="78928"/>
                    <a:pt x="352986" y="79974"/>
                  </a:cubicBezTo>
                  <a:cubicBezTo>
                    <a:pt x="358908" y="85758"/>
                    <a:pt x="364694" y="91624"/>
                    <a:pt x="370470" y="97499"/>
                  </a:cubicBezTo>
                  <a:cubicBezTo>
                    <a:pt x="372726" y="99818"/>
                    <a:pt x="375028" y="102219"/>
                    <a:pt x="377284" y="104538"/>
                  </a:cubicBezTo>
                  <a:cubicBezTo>
                    <a:pt x="382097" y="109503"/>
                    <a:pt x="386954" y="114542"/>
                    <a:pt x="391739" y="119616"/>
                  </a:cubicBezTo>
                  <a:cubicBezTo>
                    <a:pt x="412499" y="392256"/>
                    <a:pt x="338713" y="669315"/>
                    <a:pt x="216385" y="913835"/>
                  </a:cubicBezTo>
                  <a:cubicBezTo>
                    <a:pt x="201903" y="943646"/>
                    <a:pt x="185637" y="972539"/>
                    <a:pt x="167980" y="100048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88;p4"/>
            <p:cNvSpPr/>
            <p:nvPr/>
          </p:nvSpPr>
          <p:spPr>
            <a:xfrm>
              <a:off x="2047447" y="9730459"/>
              <a:ext cx="1420630" cy="917292"/>
            </a:xfrm>
            <a:custGeom>
              <a:avLst/>
              <a:gdLst/>
              <a:ahLst/>
              <a:cxnLst/>
              <a:rect l="l" t="t" r="r" b="b"/>
              <a:pathLst>
                <a:path w="1420630" h="917292" extrusionOk="0">
                  <a:moveTo>
                    <a:pt x="1420246" y="627193"/>
                  </a:moveTo>
                  <a:cubicBezTo>
                    <a:pt x="1381957" y="508930"/>
                    <a:pt x="1334225" y="392822"/>
                    <a:pt x="1283154" y="278806"/>
                  </a:cubicBezTo>
                  <a:cubicBezTo>
                    <a:pt x="1277905" y="267157"/>
                    <a:pt x="1272701" y="255589"/>
                    <a:pt x="1267380" y="243984"/>
                  </a:cubicBezTo>
                  <a:cubicBezTo>
                    <a:pt x="1258410" y="224277"/>
                    <a:pt x="1249413" y="204678"/>
                    <a:pt x="1240343" y="185135"/>
                  </a:cubicBezTo>
                  <a:cubicBezTo>
                    <a:pt x="1236777" y="173448"/>
                    <a:pt x="1224478" y="160353"/>
                    <a:pt x="1213461" y="165000"/>
                  </a:cubicBezTo>
                  <a:cubicBezTo>
                    <a:pt x="1208149" y="153896"/>
                    <a:pt x="1202645" y="142809"/>
                    <a:pt x="1197114" y="131842"/>
                  </a:cubicBezTo>
                  <a:cubicBezTo>
                    <a:pt x="1195140" y="128031"/>
                    <a:pt x="1193121" y="124148"/>
                    <a:pt x="1191146" y="120337"/>
                  </a:cubicBezTo>
                  <a:cubicBezTo>
                    <a:pt x="1189172" y="116527"/>
                    <a:pt x="1187198" y="112716"/>
                    <a:pt x="1185151" y="108951"/>
                  </a:cubicBezTo>
                  <a:cubicBezTo>
                    <a:pt x="1181986" y="103067"/>
                    <a:pt x="1178693" y="97147"/>
                    <a:pt x="1175409" y="91235"/>
                  </a:cubicBezTo>
                  <a:cubicBezTo>
                    <a:pt x="1175299" y="90899"/>
                    <a:pt x="1175072" y="90535"/>
                    <a:pt x="1174890" y="90244"/>
                  </a:cubicBezTo>
                  <a:cubicBezTo>
                    <a:pt x="1156014" y="61288"/>
                    <a:pt x="1145807" y="23101"/>
                    <a:pt x="1112721" y="6931"/>
                  </a:cubicBezTo>
                  <a:cubicBezTo>
                    <a:pt x="1079544" y="-9075"/>
                    <a:pt x="1036761" y="3484"/>
                    <a:pt x="1019185" y="35924"/>
                  </a:cubicBezTo>
                  <a:cubicBezTo>
                    <a:pt x="980496" y="55213"/>
                    <a:pt x="936985" y="62888"/>
                    <a:pt x="894838" y="71619"/>
                  </a:cubicBezTo>
                  <a:cubicBezTo>
                    <a:pt x="889216" y="72301"/>
                    <a:pt x="883621" y="72865"/>
                    <a:pt x="878027" y="73438"/>
                  </a:cubicBezTo>
                  <a:cubicBezTo>
                    <a:pt x="817250" y="71219"/>
                    <a:pt x="756463" y="69800"/>
                    <a:pt x="695668" y="69000"/>
                  </a:cubicBezTo>
                  <a:cubicBezTo>
                    <a:pt x="641641" y="68718"/>
                    <a:pt x="587568" y="66244"/>
                    <a:pt x="533468" y="63580"/>
                  </a:cubicBezTo>
                  <a:cubicBezTo>
                    <a:pt x="484872" y="56477"/>
                    <a:pt x="436648" y="47237"/>
                    <a:pt x="388889" y="36297"/>
                  </a:cubicBezTo>
                  <a:cubicBezTo>
                    <a:pt x="325155" y="13333"/>
                    <a:pt x="278060" y="5403"/>
                    <a:pt x="247812" y="57623"/>
                  </a:cubicBezTo>
                  <a:cubicBezTo>
                    <a:pt x="242572" y="66835"/>
                    <a:pt x="237696" y="77939"/>
                    <a:pt x="233448" y="91172"/>
                  </a:cubicBezTo>
                  <a:cubicBezTo>
                    <a:pt x="227435" y="93009"/>
                    <a:pt x="222104" y="95619"/>
                    <a:pt x="217428" y="98947"/>
                  </a:cubicBezTo>
                  <a:cubicBezTo>
                    <a:pt x="198770" y="112198"/>
                    <a:pt x="190801" y="136116"/>
                    <a:pt x="189755" y="159652"/>
                  </a:cubicBezTo>
                  <a:cubicBezTo>
                    <a:pt x="186580" y="170402"/>
                    <a:pt x="183078" y="180951"/>
                    <a:pt x="179266" y="191491"/>
                  </a:cubicBezTo>
                  <a:cubicBezTo>
                    <a:pt x="174763" y="201559"/>
                    <a:pt x="170324" y="211581"/>
                    <a:pt x="165857" y="221721"/>
                  </a:cubicBezTo>
                  <a:cubicBezTo>
                    <a:pt x="160153" y="234553"/>
                    <a:pt x="154486" y="247458"/>
                    <a:pt x="148827" y="260363"/>
                  </a:cubicBezTo>
                  <a:cubicBezTo>
                    <a:pt x="139694" y="281280"/>
                    <a:pt x="130506" y="302434"/>
                    <a:pt x="121336" y="323778"/>
                  </a:cubicBezTo>
                  <a:cubicBezTo>
                    <a:pt x="98739" y="379199"/>
                    <a:pt x="74268" y="433874"/>
                    <a:pt x="51962" y="490423"/>
                  </a:cubicBezTo>
                  <a:cubicBezTo>
                    <a:pt x="42883" y="514323"/>
                    <a:pt x="27127" y="541070"/>
                    <a:pt x="18958" y="568534"/>
                  </a:cubicBezTo>
                  <a:cubicBezTo>
                    <a:pt x="18940" y="568553"/>
                    <a:pt x="18922" y="568580"/>
                    <a:pt x="18913" y="568598"/>
                  </a:cubicBezTo>
                  <a:cubicBezTo>
                    <a:pt x="18904" y="568607"/>
                    <a:pt x="18913" y="568598"/>
                    <a:pt x="18876" y="568625"/>
                  </a:cubicBezTo>
                  <a:cubicBezTo>
                    <a:pt x="18867" y="568643"/>
                    <a:pt x="18867" y="568653"/>
                    <a:pt x="18867" y="568671"/>
                  </a:cubicBezTo>
                  <a:cubicBezTo>
                    <a:pt x="7369" y="585359"/>
                    <a:pt x="419" y="606331"/>
                    <a:pt x="0" y="625710"/>
                  </a:cubicBezTo>
                  <a:cubicBezTo>
                    <a:pt x="176883" y="845048"/>
                    <a:pt x="521369" y="919586"/>
                    <a:pt x="792851" y="917239"/>
                  </a:cubicBezTo>
                  <a:cubicBezTo>
                    <a:pt x="942625" y="914265"/>
                    <a:pt x="1091243" y="875269"/>
                    <a:pt x="1222076" y="802523"/>
                  </a:cubicBezTo>
                  <a:cubicBezTo>
                    <a:pt x="1284791" y="769320"/>
                    <a:pt x="1351891" y="731269"/>
                    <a:pt x="1397285" y="675393"/>
                  </a:cubicBezTo>
                  <a:cubicBezTo>
                    <a:pt x="1397449" y="675238"/>
                    <a:pt x="1397640" y="675111"/>
                    <a:pt x="1397804" y="674956"/>
                  </a:cubicBezTo>
                  <a:cubicBezTo>
                    <a:pt x="1411922" y="662024"/>
                    <a:pt x="1422848" y="647046"/>
                    <a:pt x="1420246" y="62719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89;p4"/>
            <p:cNvSpPr/>
            <p:nvPr/>
          </p:nvSpPr>
          <p:spPr>
            <a:xfrm>
              <a:off x="2197698" y="9730392"/>
              <a:ext cx="1131668" cy="778979"/>
            </a:xfrm>
            <a:custGeom>
              <a:avLst/>
              <a:gdLst/>
              <a:ahLst/>
              <a:cxnLst/>
              <a:rect l="l" t="t" r="r" b="b"/>
              <a:pathLst>
                <a:path w="1131668" h="778979" extrusionOk="0">
                  <a:moveTo>
                    <a:pt x="1036702" y="663046"/>
                  </a:moveTo>
                  <a:cubicBezTo>
                    <a:pt x="1046972" y="711992"/>
                    <a:pt x="969457" y="725997"/>
                    <a:pt x="961360" y="680789"/>
                  </a:cubicBezTo>
                  <a:cubicBezTo>
                    <a:pt x="933696" y="574549"/>
                    <a:pt x="904704" y="468436"/>
                    <a:pt x="870117" y="364196"/>
                  </a:cubicBezTo>
                  <a:cubicBezTo>
                    <a:pt x="820611" y="370526"/>
                    <a:pt x="767221" y="373664"/>
                    <a:pt x="717524" y="374664"/>
                  </a:cubicBezTo>
                  <a:cubicBezTo>
                    <a:pt x="723655" y="416380"/>
                    <a:pt x="746680" y="721805"/>
                    <a:pt x="716578" y="750861"/>
                  </a:cubicBezTo>
                  <a:cubicBezTo>
                    <a:pt x="696710" y="769978"/>
                    <a:pt x="655582" y="759828"/>
                    <a:pt x="654691" y="727152"/>
                  </a:cubicBezTo>
                  <a:cubicBezTo>
                    <a:pt x="649223" y="337041"/>
                    <a:pt x="660249" y="375228"/>
                    <a:pt x="627008" y="375055"/>
                  </a:cubicBezTo>
                  <a:cubicBezTo>
                    <a:pt x="504180" y="372491"/>
                    <a:pt x="572817" y="373764"/>
                    <a:pt x="496429" y="371999"/>
                  </a:cubicBezTo>
                  <a:cubicBezTo>
                    <a:pt x="463580" y="369499"/>
                    <a:pt x="468765" y="347299"/>
                    <a:pt x="465845" y="519191"/>
                  </a:cubicBezTo>
                  <a:cubicBezTo>
                    <a:pt x="461834" y="703161"/>
                    <a:pt x="467401" y="742876"/>
                    <a:pt x="448788" y="766121"/>
                  </a:cubicBezTo>
                  <a:cubicBezTo>
                    <a:pt x="434224" y="784692"/>
                    <a:pt x="403412" y="783282"/>
                    <a:pt x="389731" y="761011"/>
                  </a:cubicBezTo>
                  <a:cubicBezTo>
                    <a:pt x="376649" y="740048"/>
                    <a:pt x="401438" y="410487"/>
                    <a:pt x="406114" y="364306"/>
                  </a:cubicBezTo>
                  <a:cubicBezTo>
                    <a:pt x="323632" y="356312"/>
                    <a:pt x="269659" y="347417"/>
                    <a:pt x="220044" y="336777"/>
                  </a:cubicBezTo>
                  <a:cubicBezTo>
                    <a:pt x="214103" y="337341"/>
                    <a:pt x="154600" y="632516"/>
                    <a:pt x="126017" y="679179"/>
                  </a:cubicBezTo>
                  <a:cubicBezTo>
                    <a:pt x="113226" y="702725"/>
                    <a:pt x="78876" y="700979"/>
                    <a:pt x="64585" y="680589"/>
                  </a:cubicBezTo>
                  <a:cubicBezTo>
                    <a:pt x="54596" y="666547"/>
                    <a:pt x="60127" y="653433"/>
                    <a:pt x="64694" y="635663"/>
                  </a:cubicBezTo>
                  <a:cubicBezTo>
                    <a:pt x="157911" y="254728"/>
                    <a:pt x="188195" y="338760"/>
                    <a:pt x="73600" y="292915"/>
                  </a:cubicBezTo>
                  <a:cubicBezTo>
                    <a:pt x="-16588" y="253736"/>
                    <a:pt x="-7546" y="273890"/>
                    <a:pt x="15624" y="221806"/>
                  </a:cubicBezTo>
                  <a:cubicBezTo>
                    <a:pt x="51731" y="139757"/>
                    <a:pt x="36720" y="105444"/>
                    <a:pt x="83206" y="91257"/>
                  </a:cubicBezTo>
                  <a:cubicBezTo>
                    <a:pt x="110152" y="7298"/>
                    <a:pt x="157911" y="7289"/>
                    <a:pt x="238638" y="36372"/>
                  </a:cubicBezTo>
                  <a:cubicBezTo>
                    <a:pt x="350031" y="61891"/>
                    <a:pt x="397226" y="68294"/>
                    <a:pt x="545417" y="69076"/>
                  </a:cubicBezTo>
                  <a:cubicBezTo>
                    <a:pt x="680808" y="70858"/>
                    <a:pt x="768613" y="86009"/>
                    <a:pt x="868935" y="36000"/>
                  </a:cubicBezTo>
                  <a:cubicBezTo>
                    <a:pt x="898582" y="-18694"/>
                    <a:pt x="989452" y="-19085"/>
                    <a:pt x="1025158" y="91311"/>
                  </a:cubicBezTo>
                  <a:cubicBezTo>
                    <a:pt x="1037120" y="112838"/>
                    <a:pt x="1048910" y="135192"/>
                    <a:pt x="1063211" y="165067"/>
                  </a:cubicBezTo>
                  <a:cubicBezTo>
                    <a:pt x="1082633" y="156873"/>
                    <a:pt x="1093022" y="191077"/>
                    <a:pt x="1117129" y="244051"/>
                  </a:cubicBezTo>
                  <a:cubicBezTo>
                    <a:pt x="1135905" y="284985"/>
                    <a:pt x="1136806" y="277191"/>
                    <a:pt x="1118020" y="288149"/>
                  </a:cubicBezTo>
                  <a:cubicBezTo>
                    <a:pt x="1063920" y="320125"/>
                    <a:pt x="1001851" y="340442"/>
                    <a:pt x="940028" y="352765"/>
                  </a:cubicBezTo>
                  <a:cubicBezTo>
                    <a:pt x="997266" y="509579"/>
                    <a:pt x="1033227" y="651705"/>
                    <a:pt x="1036702" y="663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90;p4"/>
            <p:cNvSpPr/>
            <p:nvPr/>
          </p:nvSpPr>
          <p:spPr>
            <a:xfrm>
              <a:off x="3699211" y="9988869"/>
              <a:ext cx="442442" cy="480688"/>
            </a:xfrm>
            <a:custGeom>
              <a:avLst/>
              <a:gdLst/>
              <a:ahLst/>
              <a:cxnLst/>
              <a:rect l="l" t="t" r="r" b="b"/>
              <a:pathLst>
                <a:path w="442442" h="480688" extrusionOk="0">
                  <a:moveTo>
                    <a:pt x="137694" y="256613"/>
                  </a:moveTo>
                  <a:cubicBezTo>
                    <a:pt x="104217" y="197700"/>
                    <a:pt x="71249" y="139060"/>
                    <a:pt x="35544" y="81902"/>
                  </a:cubicBezTo>
                  <a:cubicBezTo>
                    <a:pt x="26938" y="58638"/>
                    <a:pt x="-17656" y="25735"/>
                    <a:pt x="7716" y="3181"/>
                  </a:cubicBezTo>
                  <a:cubicBezTo>
                    <a:pt x="36335" y="-12207"/>
                    <a:pt x="46551" y="32356"/>
                    <a:pt x="61097" y="48835"/>
                  </a:cubicBezTo>
                  <a:cubicBezTo>
                    <a:pt x="135429" y="161186"/>
                    <a:pt x="189484" y="289062"/>
                    <a:pt x="272330" y="394338"/>
                  </a:cubicBezTo>
                  <a:cubicBezTo>
                    <a:pt x="324611" y="465229"/>
                    <a:pt x="391465" y="452215"/>
                    <a:pt x="402127" y="362835"/>
                  </a:cubicBezTo>
                  <a:cubicBezTo>
                    <a:pt x="410341" y="317436"/>
                    <a:pt x="387007" y="264907"/>
                    <a:pt x="409577" y="223373"/>
                  </a:cubicBezTo>
                  <a:cubicBezTo>
                    <a:pt x="429490" y="209032"/>
                    <a:pt x="439997" y="238334"/>
                    <a:pt x="438260" y="254476"/>
                  </a:cubicBezTo>
                  <a:cubicBezTo>
                    <a:pt x="439988" y="300603"/>
                    <a:pt x="447466" y="347275"/>
                    <a:pt x="436904" y="392920"/>
                  </a:cubicBezTo>
                  <a:cubicBezTo>
                    <a:pt x="425315" y="438218"/>
                    <a:pt x="386680" y="485418"/>
                    <a:pt x="335727" y="480307"/>
                  </a:cubicBezTo>
                  <a:cubicBezTo>
                    <a:pt x="235978" y="459799"/>
                    <a:pt x="186809" y="335425"/>
                    <a:pt x="137694" y="25661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91;p4"/>
            <p:cNvSpPr/>
            <p:nvPr/>
          </p:nvSpPr>
          <p:spPr>
            <a:xfrm>
              <a:off x="1470826" y="10030462"/>
              <a:ext cx="394836" cy="460432"/>
            </a:xfrm>
            <a:custGeom>
              <a:avLst/>
              <a:gdLst/>
              <a:ahLst/>
              <a:cxnLst/>
              <a:rect l="l" t="t" r="r" b="b"/>
              <a:pathLst>
                <a:path w="394836" h="460432" extrusionOk="0">
                  <a:moveTo>
                    <a:pt x="10104" y="418361"/>
                  </a:moveTo>
                  <a:cubicBezTo>
                    <a:pt x="-5252" y="371807"/>
                    <a:pt x="10632" y="321006"/>
                    <a:pt x="4709" y="272869"/>
                  </a:cubicBezTo>
                  <a:cubicBezTo>
                    <a:pt x="4846" y="254335"/>
                    <a:pt x="-4160" y="234173"/>
                    <a:pt x="2390" y="216412"/>
                  </a:cubicBezTo>
                  <a:cubicBezTo>
                    <a:pt x="66942" y="158253"/>
                    <a:pt x="35594" y="373462"/>
                    <a:pt x="44973" y="399745"/>
                  </a:cubicBezTo>
                  <a:cubicBezTo>
                    <a:pt x="107378" y="492834"/>
                    <a:pt x="209920" y="255763"/>
                    <a:pt x="242005" y="213383"/>
                  </a:cubicBezTo>
                  <a:cubicBezTo>
                    <a:pt x="275874" y="158144"/>
                    <a:pt x="309533" y="102878"/>
                    <a:pt x="341973" y="46811"/>
                  </a:cubicBezTo>
                  <a:cubicBezTo>
                    <a:pt x="348804" y="34834"/>
                    <a:pt x="356519" y="23157"/>
                    <a:pt x="362978" y="10916"/>
                  </a:cubicBezTo>
                  <a:cubicBezTo>
                    <a:pt x="364697" y="3695"/>
                    <a:pt x="372921" y="-1389"/>
                    <a:pt x="380044" y="339"/>
                  </a:cubicBezTo>
                  <a:cubicBezTo>
                    <a:pt x="395627" y="1658"/>
                    <a:pt x="398074" y="19892"/>
                    <a:pt x="391224" y="31523"/>
                  </a:cubicBezTo>
                  <a:cubicBezTo>
                    <a:pt x="348231" y="115583"/>
                    <a:pt x="297515" y="195376"/>
                    <a:pt x="249465" y="276571"/>
                  </a:cubicBezTo>
                  <a:cubicBezTo>
                    <a:pt x="206536" y="342087"/>
                    <a:pt x="173487" y="435449"/>
                    <a:pt x="91395" y="458794"/>
                  </a:cubicBezTo>
                  <a:cubicBezTo>
                    <a:pt x="58309" y="465788"/>
                    <a:pt x="23522" y="450027"/>
                    <a:pt x="10104" y="4183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92;p4"/>
            <p:cNvSpPr/>
            <p:nvPr/>
          </p:nvSpPr>
          <p:spPr>
            <a:xfrm>
              <a:off x="1820589" y="7062604"/>
              <a:ext cx="1891134" cy="2930191"/>
            </a:xfrm>
            <a:custGeom>
              <a:avLst/>
              <a:gdLst/>
              <a:ahLst/>
              <a:cxnLst/>
              <a:rect l="l" t="t" r="r" b="b"/>
              <a:pathLst>
                <a:path w="1891134" h="2930191" extrusionOk="0">
                  <a:moveTo>
                    <a:pt x="1718534" y="2689018"/>
                  </a:moveTo>
                  <a:cubicBezTo>
                    <a:pt x="1685011" y="2726214"/>
                    <a:pt x="1647504" y="2758335"/>
                    <a:pt x="1607113" y="2785591"/>
                  </a:cubicBezTo>
                  <a:cubicBezTo>
                    <a:pt x="1595178" y="2793649"/>
                    <a:pt x="1582943" y="2801306"/>
                    <a:pt x="1570507" y="2808563"/>
                  </a:cubicBezTo>
                  <a:cubicBezTo>
                    <a:pt x="1566031" y="2811246"/>
                    <a:pt x="1561555" y="2813738"/>
                    <a:pt x="1556980" y="2816221"/>
                  </a:cubicBezTo>
                  <a:cubicBezTo>
                    <a:pt x="1552204" y="2819004"/>
                    <a:pt x="1547228" y="2821595"/>
                    <a:pt x="1542352" y="2824179"/>
                  </a:cubicBezTo>
                  <a:cubicBezTo>
                    <a:pt x="1537776" y="2826470"/>
                    <a:pt x="1533200" y="2828853"/>
                    <a:pt x="1528624" y="2831145"/>
                  </a:cubicBezTo>
                  <a:cubicBezTo>
                    <a:pt x="1526532" y="2832236"/>
                    <a:pt x="1524449" y="2833237"/>
                    <a:pt x="1522356" y="2834228"/>
                  </a:cubicBezTo>
                  <a:cubicBezTo>
                    <a:pt x="1518672" y="2836019"/>
                    <a:pt x="1514997" y="2837711"/>
                    <a:pt x="1511413" y="2839302"/>
                  </a:cubicBezTo>
                  <a:cubicBezTo>
                    <a:pt x="1505745" y="2841985"/>
                    <a:pt x="1499869" y="2844577"/>
                    <a:pt x="1494001" y="2847160"/>
                  </a:cubicBezTo>
                  <a:cubicBezTo>
                    <a:pt x="1488725" y="2849452"/>
                    <a:pt x="1483257" y="2851734"/>
                    <a:pt x="1477781" y="2853926"/>
                  </a:cubicBezTo>
                  <a:cubicBezTo>
                    <a:pt x="1472414" y="2856118"/>
                    <a:pt x="1466837" y="2858300"/>
                    <a:pt x="1461370" y="2860392"/>
                  </a:cubicBezTo>
                  <a:cubicBezTo>
                    <a:pt x="1374321" y="2893414"/>
                    <a:pt x="1280812" y="2911611"/>
                    <a:pt x="1187695" y="2918478"/>
                  </a:cubicBezTo>
                  <a:cubicBezTo>
                    <a:pt x="988234" y="2929818"/>
                    <a:pt x="754049" y="2945233"/>
                    <a:pt x="548119" y="2897497"/>
                  </a:cubicBezTo>
                  <a:cubicBezTo>
                    <a:pt x="542943" y="2896306"/>
                    <a:pt x="537576" y="2895014"/>
                    <a:pt x="532400" y="2893714"/>
                  </a:cubicBezTo>
                  <a:cubicBezTo>
                    <a:pt x="496084" y="2884665"/>
                    <a:pt x="460570" y="2873624"/>
                    <a:pt x="426547" y="2860101"/>
                  </a:cubicBezTo>
                  <a:cubicBezTo>
                    <a:pt x="304383" y="2811665"/>
                    <a:pt x="198930" y="2732007"/>
                    <a:pt x="126509" y="2604004"/>
                  </a:cubicBezTo>
                  <a:cubicBezTo>
                    <a:pt x="-34654" y="2335275"/>
                    <a:pt x="360" y="1922646"/>
                    <a:pt x="9812" y="1616921"/>
                  </a:cubicBezTo>
                  <a:cubicBezTo>
                    <a:pt x="20956" y="1351876"/>
                    <a:pt x="48311" y="1088121"/>
                    <a:pt x="84526" y="825367"/>
                  </a:cubicBezTo>
                  <a:cubicBezTo>
                    <a:pt x="92877" y="760524"/>
                    <a:pt x="101237" y="695682"/>
                    <a:pt x="110089" y="630739"/>
                  </a:cubicBezTo>
                  <a:cubicBezTo>
                    <a:pt x="136752" y="455100"/>
                    <a:pt x="167991" y="278469"/>
                    <a:pt x="211957" y="105522"/>
                  </a:cubicBezTo>
                  <a:cubicBezTo>
                    <a:pt x="218325" y="80458"/>
                    <a:pt x="224893" y="55494"/>
                    <a:pt x="231752" y="30630"/>
                  </a:cubicBezTo>
                  <a:cubicBezTo>
                    <a:pt x="231852" y="30430"/>
                    <a:pt x="231952" y="30130"/>
                    <a:pt x="232052" y="29930"/>
                  </a:cubicBezTo>
                  <a:cubicBezTo>
                    <a:pt x="234045" y="30821"/>
                    <a:pt x="236137" y="31821"/>
                    <a:pt x="238120" y="32712"/>
                  </a:cubicBezTo>
                  <a:cubicBezTo>
                    <a:pt x="238220" y="32812"/>
                    <a:pt x="238320" y="32812"/>
                    <a:pt x="238420" y="32912"/>
                  </a:cubicBezTo>
                  <a:cubicBezTo>
                    <a:pt x="245380" y="36096"/>
                    <a:pt x="252448" y="39179"/>
                    <a:pt x="259607" y="42261"/>
                  </a:cubicBezTo>
                  <a:cubicBezTo>
                    <a:pt x="259807" y="42362"/>
                    <a:pt x="260008" y="42462"/>
                    <a:pt x="260208" y="42562"/>
                  </a:cubicBezTo>
                  <a:cubicBezTo>
                    <a:pt x="263892" y="44053"/>
                    <a:pt x="267467" y="45645"/>
                    <a:pt x="271151" y="47036"/>
                  </a:cubicBezTo>
                  <a:cubicBezTo>
                    <a:pt x="277719" y="49719"/>
                    <a:pt x="284278" y="52411"/>
                    <a:pt x="290847" y="54894"/>
                  </a:cubicBezTo>
                  <a:cubicBezTo>
                    <a:pt x="299898" y="58377"/>
                    <a:pt x="309050" y="61660"/>
                    <a:pt x="318301" y="64843"/>
                  </a:cubicBezTo>
                  <a:cubicBezTo>
                    <a:pt x="330137" y="68917"/>
                    <a:pt x="342081" y="72900"/>
                    <a:pt x="354216" y="76575"/>
                  </a:cubicBezTo>
                  <a:cubicBezTo>
                    <a:pt x="358101" y="77766"/>
                    <a:pt x="362076" y="78957"/>
                    <a:pt x="366052" y="80158"/>
                  </a:cubicBezTo>
                  <a:cubicBezTo>
                    <a:pt x="368935" y="81049"/>
                    <a:pt x="371819" y="81849"/>
                    <a:pt x="374703" y="82640"/>
                  </a:cubicBezTo>
                  <a:cubicBezTo>
                    <a:pt x="379079" y="83932"/>
                    <a:pt x="383554" y="85223"/>
                    <a:pt x="387939" y="86424"/>
                  </a:cubicBezTo>
                  <a:cubicBezTo>
                    <a:pt x="388339" y="86524"/>
                    <a:pt x="388831" y="86624"/>
                    <a:pt x="389231" y="86724"/>
                  </a:cubicBezTo>
                  <a:cubicBezTo>
                    <a:pt x="395999" y="88615"/>
                    <a:pt x="402858" y="90307"/>
                    <a:pt x="409726" y="92099"/>
                  </a:cubicBezTo>
                  <a:cubicBezTo>
                    <a:pt x="417486" y="94090"/>
                    <a:pt x="425446" y="95973"/>
                    <a:pt x="433306" y="97864"/>
                  </a:cubicBezTo>
                  <a:cubicBezTo>
                    <a:pt x="438382" y="99056"/>
                    <a:pt x="443258" y="100256"/>
                    <a:pt x="448225" y="101247"/>
                  </a:cubicBezTo>
                  <a:cubicBezTo>
                    <a:pt x="455785" y="102939"/>
                    <a:pt x="463244" y="104430"/>
                    <a:pt x="470804" y="106022"/>
                  </a:cubicBezTo>
                  <a:cubicBezTo>
                    <a:pt x="478363" y="107613"/>
                    <a:pt x="485923" y="109105"/>
                    <a:pt x="493583" y="110496"/>
                  </a:cubicBezTo>
                  <a:cubicBezTo>
                    <a:pt x="501142" y="111888"/>
                    <a:pt x="508802" y="113279"/>
                    <a:pt x="516462" y="114571"/>
                  </a:cubicBezTo>
                  <a:cubicBezTo>
                    <a:pt x="524122" y="115862"/>
                    <a:pt x="531881" y="117153"/>
                    <a:pt x="539541" y="118254"/>
                  </a:cubicBezTo>
                  <a:cubicBezTo>
                    <a:pt x="544717" y="119145"/>
                    <a:pt x="549884" y="119945"/>
                    <a:pt x="555061" y="120637"/>
                  </a:cubicBezTo>
                  <a:cubicBezTo>
                    <a:pt x="565404" y="122128"/>
                    <a:pt x="575756" y="123620"/>
                    <a:pt x="586100" y="124811"/>
                  </a:cubicBezTo>
                  <a:cubicBezTo>
                    <a:pt x="591276" y="125511"/>
                    <a:pt x="596443" y="126102"/>
                    <a:pt x="601619" y="126703"/>
                  </a:cubicBezTo>
                  <a:cubicBezTo>
                    <a:pt x="609179" y="127503"/>
                    <a:pt x="616538" y="128394"/>
                    <a:pt x="624098" y="129085"/>
                  </a:cubicBezTo>
                  <a:cubicBezTo>
                    <a:pt x="631457" y="129886"/>
                    <a:pt x="639017" y="130577"/>
                    <a:pt x="646486" y="131277"/>
                  </a:cubicBezTo>
                  <a:cubicBezTo>
                    <a:pt x="661405" y="132668"/>
                    <a:pt x="676333" y="133760"/>
                    <a:pt x="691352" y="134760"/>
                  </a:cubicBezTo>
                  <a:cubicBezTo>
                    <a:pt x="695127" y="135060"/>
                    <a:pt x="698712" y="135160"/>
                    <a:pt x="702396" y="135460"/>
                  </a:cubicBezTo>
                  <a:cubicBezTo>
                    <a:pt x="719708" y="136452"/>
                    <a:pt x="737019" y="137252"/>
                    <a:pt x="754131" y="137752"/>
                  </a:cubicBezTo>
                  <a:cubicBezTo>
                    <a:pt x="759398" y="137852"/>
                    <a:pt x="764674" y="138052"/>
                    <a:pt x="769850" y="138152"/>
                  </a:cubicBezTo>
                  <a:cubicBezTo>
                    <a:pt x="770942" y="138152"/>
                    <a:pt x="772043" y="138152"/>
                    <a:pt x="773234" y="138252"/>
                  </a:cubicBezTo>
                  <a:cubicBezTo>
                    <a:pt x="783087" y="138452"/>
                    <a:pt x="792930" y="138552"/>
                    <a:pt x="802682" y="138653"/>
                  </a:cubicBezTo>
                  <a:lnTo>
                    <a:pt x="804173" y="138653"/>
                  </a:lnTo>
                  <a:cubicBezTo>
                    <a:pt x="814317" y="138753"/>
                    <a:pt x="824569" y="138753"/>
                    <a:pt x="834712" y="138552"/>
                  </a:cubicBezTo>
                  <a:cubicBezTo>
                    <a:pt x="844955" y="138352"/>
                    <a:pt x="855008" y="138252"/>
                    <a:pt x="865051" y="137952"/>
                  </a:cubicBezTo>
                  <a:cubicBezTo>
                    <a:pt x="869226" y="137852"/>
                    <a:pt x="873311" y="137752"/>
                    <a:pt x="877386" y="137552"/>
                  </a:cubicBezTo>
                  <a:cubicBezTo>
                    <a:pt x="884746" y="137352"/>
                    <a:pt x="892014" y="137052"/>
                    <a:pt x="899274" y="136752"/>
                  </a:cubicBezTo>
                  <a:cubicBezTo>
                    <a:pt x="902758" y="136552"/>
                    <a:pt x="906233" y="136452"/>
                    <a:pt x="909717" y="136152"/>
                  </a:cubicBezTo>
                  <a:cubicBezTo>
                    <a:pt x="918569" y="135751"/>
                    <a:pt x="927329" y="135260"/>
                    <a:pt x="936180" y="134660"/>
                  </a:cubicBezTo>
                  <a:cubicBezTo>
                    <a:pt x="988306" y="131377"/>
                    <a:pt x="1037949" y="125911"/>
                    <a:pt x="1083916" y="118545"/>
                  </a:cubicBezTo>
                  <a:cubicBezTo>
                    <a:pt x="1088292" y="117845"/>
                    <a:pt x="1092667" y="117153"/>
                    <a:pt x="1096952" y="116453"/>
                  </a:cubicBezTo>
                  <a:cubicBezTo>
                    <a:pt x="1101628" y="115562"/>
                    <a:pt x="1106304" y="114762"/>
                    <a:pt x="1110880" y="113970"/>
                  </a:cubicBezTo>
                  <a:cubicBezTo>
                    <a:pt x="1113964" y="113470"/>
                    <a:pt x="1117048" y="112879"/>
                    <a:pt x="1120031" y="112379"/>
                  </a:cubicBezTo>
                  <a:cubicBezTo>
                    <a:pt x="1123215" y="111679"/>
                    <a:pt x="1126399" y="111088"/>
                    <a:pt x="1129483" y="110387"/>
                  </a:cubicBezTo>
                  <a:cubicBezTo>
                    <a:pt x="1136351" y="109196"/>
                    <a:pt x="1143111" y="107804"/>
                    <a:pt x="1149679" y="106313"/>
                  </a:cubicBezTo>
                  <a:cubicBezTo>
                    <a:pt x="1153854" y="105422"/>
                    <a:pt x="1158039" y="104521"/>
                    <a:pt x="1162014" y="103630"/>
                  </a:cubicBezTo>
                  <a:cubicBezTo>
                    <a:pt x="1275627" y="79858"/>
                    <a:pt x="1388539" y="51019"/>
                    <a:pt x="1492600" y="0"/>
                  </a:cubicBezTo>
                  <a:cubicBezTo>
                    <a:pt x="1494893" y="6666"/>
                    <a:pt x="1497276" y="13323"/>
                    <a:pt x="1499568" y="19989"/>
                  </a:cubicBezTo>
                  <a:cubicBezTo>
                    <a:pt x="1502152" y="27847"/>
                    <a:pt x="1504745" y="35805"/>
                    <a:pt x="1507228" y="43662"/>
                  </a:cubicBezTo>
                  <a:cubicBezTo>
                    <a:pt x="1588501" y="296476"/>
                    <a:pt x="1637852" y="558039"/>
                    <a:pt x="1699030" y="816018"/>
                  </a:cubicBezTo>
                  <a:cubicBezTo>
                    <a:pt x="1804983" y="1275892"/>
                    <a:pt x="1865069" y="1746607"/>
                    <a:pt x="1889540" y="2217722"/>
                  </a:cubicBezTo>
                  <a:cubicBezTo>
                    <a:pt x="1901284" y="2397217"/>
                    <a:pt x="1848558" y="2561915"/>
                    <a:pt x="1718534" y="2689018"/>
                  </a:cubicBezTo>
                  <a:close/>
                </a:path>
              </a:pathLst>
            </a:custGeom>
            <a:solidFill>
              <a:srgbClr val="EC4F2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 name="Google Shape;93;p4"/>
            <p:cNvSpPr/>
            <p:nvPr/>
          </p:nvSpPr>
          <p:spPr>
            <a:xfrm>
              <a:off x="2052614" y="6939785"/>
              <a:ext cx="1260538" cy="261440"/>
            </a:xfrm>
            <a:custGeom>
              <a:avLst/>
              <a:gdLst/>
              <a:ahLst/>
              <a:cxnLst/>
              <a:rect l="l" t="t" r="r" b="b"/>
              <a:pathLst>
                <a:path w="1260538" h="261440" extrusionOk="0">
                  <a:moveTo>
                    <a:pt x="1250086" y="93408"/>
                  </a:moveTo>
                  <a:cubicBezTo>
                    <a:pt x="1253661" y="103175"/>
                    <a:pt x="1257164" y="112988"/>
                    <a:pt x="1260538" y="122774"/>
                  </a:cubicBezTo>
                  <a:cubicBezTo>
                    <a:pt x="1156478" y="173848"/>
                    <a:pt x="1043593" y="202704"/>
                    <a:pt x="930034" y="226431"/>
                  </a:cubicBezTo>
                  <a:cubicBezTo>
                    <a:pt x="687007" y="281698"/>
                    <a:pt x="278269" y="280806"/>
                    <a:pt x="6395" y="155677"/>
                  </a:cubicBezTo>
                  <a:cubicBezTo>
                    <a:pt x="4267" y="154686"/>
                    <a:pt x="2138" y="153695"/>
                    <a:pt x="0" y="152703"/>
                  </a:cubicBezTo>
                  <a:cubicBezTo>
                    <a:pt x="5995" y="131122"/>
                    <a:pt x="12226" y="109596"/>
                    <a:pt x="18740" y="88197"/>
                  </a:cubicBezTo>
                  <a:cubicBezTo>
                    <a:pt x="19850" y="84477"/>
                    <a:pt x="21032" y="80721"/>
                    <a:pt x="22142" y="77002"/>
                  </a:cubicBezTo>
                  <a:cubicBezTo>
                    <a:pt x="24698" y="68653"/>
                    <a:pt x="27327" y="60259"/>
                    <a:pt x="30002" y="51938"/>
                  </a:cubicBezTo>
                  <a:cubicBezTo>
                    <a:pt x="30029" y="51820"/>
                    <a:pt x="30129" y="51656"/>
                    <a:pt x="30157" y="51538"/>
                  </a:cubicBezTo>
                  <a:cubicBezTo>
                    <a:pt x="41446" y="55084"/>
                    <a:pt x="52363" y="58358"/>
                    <a:pt x="63625" y="62023"/>
                  </a:cubicBezTo>
                  <a:cubicBezTo>
                    <a:pt x="439459" y="154495"/>
                    <a:pt x="852828" y="142609"/>
                    <a:pt x="1214599" y="0"/>
                  </a:cubicBezTo>
                  <a:cubicBezTo>
                    <a:pt x="1216100" y="3701"/>
                    <a:pt x="1217528" y="7448"/>
                    <a:pt x="1219029" y="11150"/>
                  </a:cubicBezTo>
                  <a:cubicBezTo>
                    <a:pt x="1221740" y="17925"/>
                    <a:pt x="1224387" y="24746"/>
                    <a:pt x="1227025" y="31567"/>
                  </a:cubicBezTo>
                  <a:cubicBezTo>
                    <a:pt x="1228717" y="36059"/>
                    <a:pt x="1230482" y="40497"/>
                    <a:pt x="1232174" y="44990"/>
                  </a:cubicBezTo>
                  <a:cubicBezTo>
                    <a:pt x="1236659" y="56703"/>
                    <a:pt x="1241035" y="68399"/>
                    <a:pt x="1245328" y="80130"/>
                  </a:cubicBezTo>
                  <a:cubicBezTo>
                    <a:pt x="1246447" y="83059"/>
                    <a:pt x="1247502" y="86033"/>
                    <a:pt x="1248503" y="88934"/>
                  </a:cubicBezTo>
                  <a:cubicBezTo>
                    <a:pt x="1249040" y="90434"/>
                    <a:pt x="1249559" y="91926"/>
                    <a:pt x="1250086" y="9340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2" name="Google Shape;94;p4"/>
            <p:cNvGrpSpPr/>
            <p:nvPr/>
          </p:nvGrpSpPr>
          <p:grpSpPr>
            <a:xfrm>
              <a:off x="2300399" y="7635182"/>
              <a:ext cx="860771" cy="856754"/>
              <a:chOff x="2300399" y="7635182"/>
              <a:chExt cx="860771" cy="856754"/>
            </a:xfrm>
          </p:grpSpPr>
          <p:sp>
            <p:nvSpPr>
              <p:cNvPr id="46" name="Google Shape;95;p4"/>
              <p:cNvSpPr/>
              <p:nvPr/>
            </p:nvSpPr>
            <p:spPr>
              <a:xfrm>
                <a:off x="2337229" y="7671799"/>
                <a:ext cx="787230" cy="783138"/>
              </a:xfrm>
              <a:custGeom>
                <a:avLst/>
                <a:gdLst/>
                <a:ahLst/>
                <a:cxnLst/>
                <a:rect l="l" t="t" r="r" b="b"/>
                <a:pathLst>
                  <a:path w="787230" h="783138" extrusionOk="0">
                    <a:moveTo>
                      <a:pt x="9510" y="503062"/>
                    </a:moveTo>
                    <a:cubicBezTo>
                      <a:pt x="-53260" y="199720"/>
                      <a:pt x="203677" y="-90417"/>
                      <a:pt x="515705" y="26491"/>
                    </a:cubicBezTo>
                    <a:cubicBezTo>
                      <a:pt x="672992" y="79075"/>
                      <a:pt x="797722" y="234415"/>
                      <a:pt x="786532" y="404043"/>
                    </a:cubicBezTo>
                    <a:cubicBezTo>
                      <a:pt x="785159" y="514349"/>
                      <a:pt x="742657" y="631029"/>
                      <a:pt x="651014" y="697782"/>
                    </a:cubicBezTo>
                    <a:cubicBezTo>
                      <a:pt x="451689" y="879605"/>
                      <a:pt x="86644" y="750465"/>
                      <a:pt x="9510" y="50306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96;p4"/>
              <p:cNvSpPr/>
              <p:nvPr/>
            </p:nvSpPr>
            <p:spPr>
              <a:xfrm>
                <a:off x="2300399" y="7635182"/>
                <a:ext cx="860771" cy="856754"/>
              </a:xfrm>
              <a:custGeom>
                <a:avLst/>
                <a:gdLst/>
                <a:ahLst/>
                <a:cxnLst/>
                <a:rect l="l" t="t" r="r" b="b"/>
                <a:pathLst>
                  <a:path w="860771" h="856754" extrusionOk="0">
                    <a:moveTo>
                      <a:pt x="457381" y="856755"/>
                    </a:moveTo>
                    <a:cubicBezTo>
                      <a:pt x="416899" y="856755"/>
                      <a:pt x="375025" y="851116"/>
                      <a:pt x="332642" y="839639"/>
                    </a:cubicBezTo>
                    <a:cubicBezTo>
                      <a:pt x="176846" y="797450"/>
                      <a:pt x="53709" y="686699"/>
                      <a:pt x="11290" y="550602"/>
                    </a:cubicBezTo>
                    <a:lnTo>
                      <a:pt x="10389" y="547119"/>
                    </a:lnTo>
                    <a:cubicBezTo>
                      <a:pt x="-24980" y="376218"/>
                      <a:pt x="31403" y="202989"/>
                      <a:pt x="157524" y="95030"/>
                    </a:cubicBezTo>
                    <a:cubicBezTo>
                      <a:pt x="270500" y="-1707"/>
                      <a:pt x="418946" y="-25916"/>
                      <a:pt x="564816" y="28514"/>
                    </a:cubicBezTo>
                    <a:cubicBezTo>
                      <a:pt x="747357" y="89846"/>
                      <a:pt x="871341" y="263566"/>
                      <a:pt x="860060" y="442097"/>
                    </a:cubicBezTo>
                    <a:cubicBezTo>
                      <a:pt x="858123" y="575657"/>
                      <a:pt x="802522" y="695348"/>
                      <a:pt x="711097" y="762864"/>
                    </a:cubicBezTo>
                    <a:cubicBezTo>
                      <a:pt x="642632" y="824624"/>
                      <a:pt x="553964" y="856755"/>
                      <a:pt x="457381" y="856755"/>
                    </a:cubicBezTo>
                    <a:close/>
                    <a:moveTo>
                      <a:pt x="81937" y="530458"/>
                    </a:moveTo>
                    <a:cubicBezTo>
                      <a:pt x="116979" y="640382"/>
                      <a:pt x="222714" y="733808"/>
                      <a:pt x="351846" y="768776"/>
                    </a:cubicBezTo>
                    <a:cubicBezTo>
                      <a:pt x="471372" y="801161"/>
                      <a:pt x="584794" y="778716"/>
                      <a:pt x="663083" y="707280"/>
                    </a:cubicBezTo>
                    <a:lnTo>
                      <a:pt x="666212" y="704724"/>
                    </a:lnTo>
                    <a:cubicBezTo>
                      <a:pt x="740225" y="650822"/>
                      <a:pt x="785247" y="551939"/>
                      <a:pt x="786638" y="440197"/>
                    </a:cubicBezTo>
                    <a:lnTo>
                      <a:pt x="786720" y="438241"/>
                    </a:lnTo>
                    <a:cubicBezTo>
                      <a:pt x="796227" y="294260"/>
                      <a:pt x="690546" y="147950"/>
                      <a:pt x="540900" y="97922"/>
                    </a:cubicBezTo>
                    <a:lnTo>
                      <a:pt x="539654" y="97476"/>
                    </a:lnTo>
                    <a:cubicBezTo>
                      <a:pt x="419382" y="52423"/>
                      <a:pt x="297491" y="71848"/>
                      <a:pt x="205293" y="150787"/>
                    </a:cubicBezTo>
                    <a:cubicBezTo>
                      <a:pt x="101523" y="239621"/>
                      <a:pt x="53209" y="388477"/>
                      <a:pt x="81937" y="5304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43" name="Google Shape;97;p4"/>
            <p:cNvSpPr/>
            <p:nvPr/>
          </p:nvSpPr>
          <p:spPr>
            <a:xfrm>
              <a:off x="2032546" y="7033193"/>
              <a:ext cx="1295261" cy="222327"/>
            </a:xfrm>
            <a:custGeom>
              <a:avLst/>
              <a:gdLst/>
              <a:ahLst/>
              <a:cxnLst/>
              <a:rect l="l" t="t" r="r" b="b"/>
              <a:pathLst>
                <a:path w="1295261" h="222327" extrusionOk="0">
                  <a:moveTo>
                    <a:pt x="1287575" y="49428"/>
                  </a:moveTo>
                  <a:cubicBezTo>
                    <a:pt x="1290158" y="57294"/>
                    <a:pt x="1292751" y="65152"/>
                    <a:pt x="1295262" y="73064"/>
                  </a:cubicBezTo>
                  <a:cubicBezTo>
                    <a:pt x="1288894" y="75619"/>
                    <a:pt x="1282453" y="78230"/>
                    <a:pt x="1275922" y="80685"/>
                  </a:cubicBezTo>
                  <a:cubicBezTo>
                    <a:pt x="1262949" y="85751"/>
                    <a:pt x="1249622" y="90734"/>
                    <a:pt x="1236086" y="95545"/>
                  </a:cubicBezTo>
                  <a:cubicBezTo>
                    <a:pt x="1223896" y="99920"/>
                    <a:pt x="1211487" y="104130"/>
                    <a:pt x="1198970" y="108305"/>
                  </a:cubicBezTo>
                  <a:cubicBezTo>
                    <a:pt x="1183696" y="113397"/>
                    <a:pt x="1168204" y="118308"/>
                    <a:pt x="1152630" y="123083"/>
                  </a:cubicBezTo>
                  <a:cubicBezTo>
                    <a:pt x="1128095" y="130622"/>
                    <a:pt x="1103160" y="137698"/>
                    <a:pt x="1078125" y="144436"/>
                  </a:cubicBezTo>
                  <a:cubicBezTo>
                    <a:pt x="922229" y="186298"/>
                    <a:pt x="760148" y="213062"/>
                    <a:pt x="644351" y="220756"/>
                  </a:cubicBezTo>
                  <a:cubicBezTo>
                    <a:pt x="490093" y="226613"/>
                    <a:pt x="332797" y="216436"/>
                    <a:pt x="180612" y="184406"/>
                  </a:cubicBezTo>
                  <a:cubicBezTo>
                    <a:pt x="170187" y="182242"/>
                    <a:pt x="159716" y="179995"/>
                    <a:pt x="149291" y="177522"/>
                  </a:cubicBezTo>
                  <a:cubicBezTo>
                    <a:pt x="147527" y="177112"/>
                    <a:pt x="145753" y="176703"/>
                    <a:pt x="144061" y="176249"/>
                  </a:cubicBezTo>
                  <a:cubicBezTo>
                    <a:pt x="133854" y="173948"/>
                    <a:pt x="123856" y="171510"/>
                    <a:pt x="113849" y="168873"/>
                  </a:cubicBezTo>
                  <a:cubicBezTo>
                    <a:pt x="75451" y="159042"/>
                    <a:pt x="37452" y="147756"/>
                    <a:pt x="0" y="134924"/>
                  </a:cubicBezTo>
                  <a:cubicBezTo>
                    <a:pt x="6359" y="109887"/>
                    <a:pt x="12963" y="84905"/>
                    <a:pt x="19841" y="60050"/>
                  </a:cubicBezTo>
                  <a:cubicBezTo>
                    <a:pt x="21978" y="60732"/>
                    <a:pt x="24043" y="61460"/>
                    <a:pt x="26190" y="62142"/>
                  </a:cubicBezTo>
                  <a:cubicBezTo>
                    <a:pt x="26309" y="62169"/>
                    <a:pt x="26354" y="62242"/>
                    <a:pt x="26472" y="62269"/>
                  </a:cubicBezTo>
                  <a:cubicBezTo>
                    <a:pt x="444153" y="200321"/>
                    <a:pt x="867083" y="149611"/>
                    <a:pt x="1270163" y="0"/>
                  </a:cubicBezTo>
                  <a:cubicBezTo>
                    <a:pt x="1273738" y="9767"/>
                    <a:pt x="1277241" y="19580"/>
                    <a:pt x="1280616" y="29366"/>
                  </a:cubicBezTo>
                  <a:cubicBezTo>
                    <a:pt x="1282972" y="36068"/>
                    <a:pt x="1285292" y="42689"/>
                    <a:pt x="1287575" y="4942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 name="Google Shape;98;p4"/>
            <p:cNvSpPr/>
            <p:nvPr/>
          </p:nvSpPr>
          <p:spPr>
            <a:xfrm>
              <a:off x="2071363" y="6939785"/>
              <a:ext cx="1208285" cy="159421"/>
            </a:xfrm>
            <a:custGeom>
              <a:avLst/>
              <a:gdLst/>
              <a:ahLst/>
              <a:cxnLst/>
              <a:rect l="l" t="t" r="r" b="b"/>
              <a:pathLst>
                <a:path w="1208285" h="159421" extrusionOk="0">
                  <a:moveTo>
                    <a:pt x="1200289" y="11159"/>
                  </a:moveTo>
                  <a:cubicBezTo>
                    <a:pt x="1203000" y="17934"/>
                    <a:pt x="1205647" y="24755"/>
                    <a:pt x="1208285" y="31576"/>
                  </a:cubicBezTo>
                  <a:cubicBezTo>
                    <a:pt x="880747" y="175221"/>
                    <a:pt x="503911" y="182969"/>
                    <a:pt x="154859" y="127430"/>
                  </a:cubicBezTo>
                  <a:cubicBezTo>
                    <a:pt x="103906" y="119782"/>
                    <a:pt x="55965" y="107441"/>
                    <a:pt x="9224" y="91826"/>
                  </a:cubicBezTo>
                  <a:cubicBezTo>
                    <a:pt x="6677" y="90489"/>
                    <a:pt x="3530" y="89325"/>
                    <a:pt x="0" y="88197"/>
                  </a:cubicBezTo>
                  <a:cubicBezTo>
                    <a:pt x="3621" y="76056"/>
                    <a:pt x="7405" y="64024"/>
                    <a:pt x="11262" y="51938"/>
                  </a:cubicBezTo>
                  <a:cubicBezTo>
                    <a:pt x="11289" y="51820"/>
                    <a:pt x="11389" y="51656"/>
                    <a:pt x="11417" y="51538"/>
                  </a:cubicBezTo>
                  <a:cubicBezTo>
                    <a:pt x="22706" y="55084"/>
                    <a:pt x="33623" y="58358"/>
                    <a:pt x="44885" y="62023"/>
                  </a:cubicBezTo>
                  <a:cubicBezTo>
                    <a:pt x="420719" y="154495"/>
                    <a:pt x="834088" y="142609"/>
                    <a:pt x="1195859" y="0"/>
                  </a:cubicBezTo>
                  <a:lnTo>
                    <a:pt x="1195904" y="73"/>
                  </a:lnTo>
                  <a:cubicBezTo>
                    <a:pt x="1197405" y="3783"/>
                    <a:pt x="1198788" y="7457"/>
                    <a:pt x="1200289" y="11159"/>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 name="Google Shape;99;p4"/>
            <p:cNvSpPr/>
            <p:nvPr/>
          </p:nvSpPr>
          <p:spPr>
            <a:xfrm>
              <a:off x="2083846" y="6100573"/>
              <a:ext cx="1183375" cy="960579"/>
            </a:xfrm>
            <a:custGeom>
              <a:avLst/>
              <a:gdLst/>
              <a:ahLst/>
              <a:cxnLst/>
              <a:rect l="l" t="t" r="r" b="b"/>
              <a:pathLst>
                <a:path w="1183375" h="960579" extrusionOk="0">
                  <a:moveTo>
                    <a:pt x="1183376" y="839221"/>
                  </a:moveTo>
                  <a:cubicBezTo>
                    <a:pt x="821614" y="981830"/>
                    <a:pt x="408236" y="993716"/>
                    <a:pt x="32402" y="901245"/>
                  </a:cubicBezTo>
                  <a:cubicBezTo>
                    <a:pt x="-9117" y="887739"/>
                    <a:pt x="-4978" y="901872"/>
                    <a:pt x="12925" y="847561"/>
                  </a:cubicBezTo>
                  <a:cubicBezTo>
                    <a:pt x="364143" y="-200300"/>
                    <a:pt x="560639" y="-143833"/>
                    <a:pt x="893208" y="305928"/>
                  </a:cubicBezTo>
                  <a:cubicBezTo>
                    <a:pt x="1010660" y="475065"/>
                    <a:pt x="1106788" y="647076"/>
                    <a:pt x="1183376" y="83922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7"/>
        <p:cNvGrpSpPr/>
        <p:nvPr/>
      </p:nvGrpSpPr>
      <p:grpSpPr>
        <a:xfrm>
          <a:off x="0" y="0"/>
          <a:ext cx="0" cy="0"/>
          <a:chOff x="0" y="0"/>
          <a:chExt cx="0" cy="0"/>
        </a:xfrm>
      </p:grpSpPr>
      <p:sp>
        <p:nvSpPr>
          <p:cNvPr id="148" name="Google Shape;148;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b="1"/>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100000"/>
              </a:lnSpc>
              <a:spcBef>
                <a:spcPts val="0"/>
              </a:spcBef>
              <a:spcAft>
                <a:spcPts val="0"/>
              </a:spcAft>
              <a:buClr>
                <a:schemeClr val="dk1"/>
              </a:buClr>
              <a:buSzPts val="3200"/>
              <a:buFont typeface="Quicksand"/>
              <a:buNone/>
              <a:defRPr sz="3200" b="1">
                <a:solidFill>
                  <a:schemeClr val="dk1"/>
                </a:solidFill>
                <a:latin typeface="Quicksand"/>
                <a:ea typeface="Quicksand"/>
                <a:cs typeface="Quicksand"/>
                <a:sym typeface="Quicksand"/>
              </a:defRPr>
            </a:lvl1pPr>
            <a:lvl2pPr lvl="1" rtl="0">
              <a:lnSpc>
                <a:spcPct val="90000"/>
              </a:lnSpc>
              <a:spcBef>
                <a:spcPts val="0"/>
              </a:spcBef>
              <a:spcAft>
                <a:spcPts val="0"/>
              </a:spcAft>
              <a:buClr>
                <a:schemeClr val="dk1"/>
              </a:buClr>
              <a:buSzPts val="3200"/>
              <a:buNone/>
              <a:defRPr sz="3200" b="1">
                <a:solidFill>
                  <a:schemeClr val="dk1"/>
                </a:solidFill>
              </a:defRPr>
            </a:lvl2pPr>
            <a:lvl3pPr lvl="2" rtl="0">
              <a:lnSpc>
                <a:spcPct val="90000"/>
              </a:lnSpc>
              <a:spcBef>
                <a:spcPts val="0"/>
              </a:spcBef>
              <a:spcAft>
                <a:spcPts val="0"/>
              </a:spcAft>
              <a:buClr>
                <a:schemeClr val="dk1"/>
              </a:buClr>
              <a:buSzPts val="3200"/>
              <a:buNone/>
              <a:defRPr sz="3200" b="1">
                <a:solidFill>
                  <a:schemeClr val="dk1"/>
                </a:solidFill>
              </a:defRPr>
            </a:lvl3pPr>
            <a:lvl4pPr lvl="3" rtl="0">
              <a:lnSpc>
                <a:spcPct val="90000"/>
              </a:lnSpc>
              <a:spcBef>
                <a:spcPts val="0"/>
              </a:spcBef>
              <a:spcAft>
                <a:spcPts val="0"/>
              </a:spcAft>
              <a:buClr>
                <a:schemeClr val="dk1"/>
              </a:buClr>
              <a:buSzPts val="3200"/>
              <a:buNone/>
              <a:defRPr sz="3200" b="1">
                <a:solidFill>
                  <a:schemeClr val="dk1"/>
                </a:solidFill>
              </a:defRPr>
            </a:lvl4pPr>
            <a:lvl5pPr lvl="4" rtl="0">
              <a:lnSpc>
                <a:spcPct val="90000"/>
              </a:lnSpc>
              <a:spcBef>
                <a:spcPts val="0"/>
              </a:spcBef>
              <a:spcAft>
                <a:spcPts val="0"/>
              </a:spcAft>
              <a:buClr>
                <a:schemeClr val="dk1"/>
              </a:buClr>
              <a:buSzPts val="3200"/>
              <a:buNone/>
              <a:defRPr sz="3200" b="1">
                <a:solidFill>
                  <a:schemeClr val="dk1"/>
                </a:solidFill>
              </a:defRPr>
            </a:lvl5pPr>
            <a:lvl6pPr lvl="5" rtl="0">
              <a:lnSpc>
                <a:spcPct val="90000"/>
              </a:lnSpc>
              <a:spcBef>
                <a:spcPts val="0"/>
              </a:spcBef>
              <a:spcAft>
                <a:spcPts val="0"/>
              </a:spcAft>
              <a:buClr>
                <a:schemeClr val="dk1"/>
              </a:buClr>
              <a:buSzPts val="3200"/>
              <a:buNone/>
              <a:defRPr sz="3200" b="1">
                <a:solidFill>
                  <a:schemeClr val="dk1"/>
                </a:solidFill>
              </a:defRPr>
            </a:lvl6pPr>
            <a:lvl7pPr lvl="6" rtl="0">
              <a:lnSpc>
                <a:spcPct val="90000"/>
              </a:lnSpc>
              <a:spcBef>
                <a:spcPts val="0"/>
              </a:spcBef>
              <a:spcAft>
                <a:spcPts val="0"/>
              </a:spcAft>
              <a:buClr>
                <a:schemeClr val="dk1"/>
              </a:buClr>
              <a:buSzPts val="3200"/>
              <a:buNone/>
              <a:defRPr sz="3200" b="1">
                <a:solidFill>
                  <a:schemeClr val="dk1"/>
                </a:solidFill>
              </a:defRPr>
            </a:lvl7pPr>
            <a:lvl8pPr lvl="7" rtl="0">
              <a:lnSpc>
                <a:spcPct val="90000"/>
              </a:lnSpc>
              <a:spcBef>
                <a:spcPts val="0"/>
              </a:spcBef>
              <a:spcAft>
                <a:spcPts val="0"/>
              </a:spcAft>
              <a:buClr>
                <a:schemeClr val="dk1"/>
              </a:buClr>
              <a:buSzPts val="3200"/>
              <a:buNone/>
              <a:defRPr sz="3200" b="1">
                <a:solidFill>
                  <a:schemeClr val="dk1"/>
                </a:solidFill>
              </a:defRPr>
            </a:lvl8pPr>
            <a:lvl9pPr lvl="8" rtl="0">
              <a:lnSpc>
                <a:spcPct val="90000"/>
              </a:lnSpc>
              <a:spcBef>
                <a:spcPts val="0"/>
              </a:spcBef>
              <a:spcAft>
                <a:spcPts val="0"/>
              </a:spcAft>
              <a:buClr>
                <a:schemeClr val="dk1"/>
              </a:buClr>
              <a:buSzPts val="3200"/>
              <a:buNone/>
              <a:defRPr sz="3200" b="1">
                <a:solidFill>
                  <a:schemeClr val="dk1"/>
                </a:solidFill>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42900" rtl="0">
              <a:lnSpc>
                <a:spcPct val="120000"/>
              </a:lnSpc>
              <a:spcBef>
                <a:spcPts val="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1pPr>
            <a:lvl2pPr marL="914400" lvl="1"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2pPr>
            <a:lvl3pPr marL="1371600" lvl="2"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3pPr>
            <a:lvl4pPr marL="1828800" lvl="3"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4pPr>
            <a:lvl5pPr marL="2286000" lvl="4"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5pPr>
            <a:lvl6pPr marL="2743200" lvl="5"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6pPr>
            <a:lvl7pPr marL="3200400" lvl="6"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7pPr>
            <a:lvl8pPr marL="3657600" lvl="7" indent="-342900" rtl="0">
              <a:lnSpc>
                <a:spcPct val="120000"/>
              </a:lnSpc>
              <a:spcBef>
                <a:spcPts val="800"/>
              </a:spcBef>
              <a:spcAft>
                <a:spcPts val="0"/>
              </a:spcAft>
              <a:buClr>
                <a:schemeClr val="dk1"/>
              </a:buClr>
              <a:buSzPts val="1800"/>
              <a:buFont typeface="Quicksand"/>
              <a:buChar char="○"/>
              <a:defRPr sz="1800">
                <a:solidFill>
                  <a:schemeClr val="dk1"/>
                </a:solidFill>
                <a:latin typeface="Quicksand"/>
                <a:ea typeface="Quicksand"/>
                <a:cs typeface="Quicksand"/>
                <a:sym typeface="Quicksand"/>
              </a:defRPr>
            </a:lvl8pPr>
            <a:lvl9pPr marL="4114800" lvl="8" indent="-342900" rtl="0">
              <a:lnSpc>
                <a:spcPct val="120000"/>
              </a:lnSpc>
              <a:spcBef>
                <a:spcPts val="800"/>
              </a:spcBef>
              <a:spcAft>
                <a:spcPts val="800"/>
              </a:spcAft>
              <a:buClr>
                <a:schemeClr val="dk1"/>
              </a:buClr>
              <a:buSzPts val="1800"/>
              <a:buFont typeface="Quicksand"/>
              <a:buChar char="■"/>
              <a:defRPr sz="1800">
                <a:solidFill>
                  <a:schemeClr val="dk1"/>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1"/>
                </a:solidFill>
                <a:latin typeface="Quicksand"/>
                <a:ea typeface="Quicksand"/>
                <a:cs typeface="Quicksand"/>
                <a:sym typeface="Quicksand"/>
              </a:defRPr>
            </a:lvl1pPr>
            <a:lvl2pPr lvl="1" algn="r" rtl="0">
              <a:buNone/>
              <a:defRPr sz="1300">
                <a:solidFill>
                  <a:schemeClr val="dk1"/>
                </a:solidFill>
                <a:latin typeface="Quicksand"/>
                <a:ea typeface="Quicksand"/>
                <a:cs typeface="Quicksand"/>
                <a:sym typeface="Quicksand"/>
              </a:defRPr>
            </a:lvl2pPr>
            <a:lvl3pPr lvl="2" algn="r" rtl="0">
              <a:buNone/>
              <a:defRPr sz="1300">
                <a:solidFill>
                  <a:schemeClr val="dk1"/>
                </a:solidFill>
                <a:latin typeface="Quicksand"/>
                <a:ea typeface="Quicksand"/>
                <a:cs typeface="Quicksand"/>
                <a:sym typeface="Quicksand"/>
              </a:defRPr>
            </a:lvl3pPr>
            <a:lvl4pPr lvl="3" algn="r" rtl="0">
              <a:buNone/>
              <a:defRPr sz="1300">
                <a:solidFill>
                  <a:schemeClr val="dk1"/>
                </a:solidFill>
                <a:latin typeface="Quicksand"/>
                <a:ea typeface="Quicksand"/>
                <a:cs typeface="Quicksand"/>
                <a:sym typeface="Quicksand"/>
              </a:defRPr>
            </a:lvl4pPr>
            <a:lvl5pPr lvl="4" algn="r" rtl="0">
              <a:buNone/>
              <a:defRPr sz="1300">
                <a:solidFill>
                  <a:schemeClr val="dk1"/>
                </a:solidFill>
                <a:latin typeface="Quicksand"/>
                <a:ea typeface="Quicksand"/>
                <a:cs typeface="Quicksand"/>
                <a:sym typeface="Quicksand"/>
              </a:defRPr>
            </a:lvl5pPr>
            <a:lvl6pPr lvl="5" algn="r" rtl="0">
              <a:buNone/>
              <a:defRPr sz="1300">
                <a:solidFill>
                  <a:schemeClr val="dk1"/>
                </a:solidFill>
                <a:latin typeface="Quicksand"/>
                <a:ea typeface="Quicksand"/>
                <a:cs typeface="Quicksand"/>
                <a:sym typeface="Quicksand"/>
              </a:defRPr>
            </a:lvl6pPr>
            <a:lvl7pPr lvl="6" algn="r" rtl="0">
              <a:buNone/>
              <a:defRPr sz="1300">
                <a:solidFill>
                  <a:schemeClr val="dk1"/>
                </a:solidFill>
                <a:latin typeface="Quicksand"/>
                <a:ea typeface="Quicksand"/>
                <a:cs typeface="Quicksand"/>
                <a:sym typeface="Quicksand"/>
              </a:defRPr>
            </a:lvl7pPr>
            <a:lvl8pPr lvl="7" algn="r" rtl="0">
              <a:buNone/>
              <a:defRPr sz="1300">
                <a:solidFill>
                  <a:schemeClr val="dk1"/>
                </a:solidFill>
                <a:latin typeface="Quicksand"/>
                <a:ea typeface="Quicksand"/>
                <a:cs typeface="Quicksand"/>
                <a:sym typeface="Quicksand"/>
              </a:defRPr>
            </a:lvl8pPr>
            <a:lvl9pPr lvl="8" algn="r" rtl="0">
              <a:buNone/>
              <a:defRPr sz="1300">
                <a:solidFill>
                  <a:schemeClr val="dk1"/>
                </a:solidFill>
                <a:latin typeface="Quicksand"/>
                <a:ea typeface="Quicksand"/>
                <a:cs typeface="Quicksand"/>
                <a:sym typeface="Quicksan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www.youtube.com/watch?v=Waawaevco6E&amp;list=PLkCyTyvoxZzuVAMhhujteytc2nVCPm6nX&amp;index=26" TargetMode="External"/><Relationship Id="rId2" Type="http://schemas.openxmlformats.org/officeDocument/2006/relationships/slideLayout" Target="../slideLayouts/slideLayout8.xml"/><Relationship Id="rId1" Type="http://schemas.openxmlformats.org/officeDocument/2006/relationships/video" Target="https://www.youtube.com/embed/Waawaevco6E"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video" Target="https://www.youtube.com/embed/sf_9Fo69wVI" TargetMode="External"/><Relationship Id="rId6" Type="http://schemas.openxmlformats.org/officeDocument/2006/relationships/hyperlink" Target="https://www.youtube.com/watch?reload=9&amp;v=sf_9Fo69wVI"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3"/>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1524" y="0"/>
            <a:ext cx="4373452" cy="5163938"/>
          </a:xfrm>
          <a:prstGeom prst="rect">
            <a:avLst/>
          </a:prstGeom>
        </p:spPr>
      </p:pic>
      <p:sp>
        <p:nvSpPr>
          <p:cNvPr id="155" name="Google Shape;155;p11"/>
          <p:cNvSpPr txBox="1"/>
          <p:nvPr/>
        </p:nvSpPr>
        <p:spPr>
          <a:xfrm>
            <a:off x="4093166" y="784262"/>
            <a:ext cx="4507200" cy="381642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5500" b="1" dirty="0">
                <a:solidFill>
                  <a:schemeClr val="lt1"/>
                </a:solidFill>
                <a:latin typeface="Quicksand"/>
                <a:sym typeface="Quicksand"/>
              </a:rPr>
              <a:t>Year One Phonics Meeting</a:t>
            </a:r>
          </a:p>
          <a:p>
            <a:pPr marL="0" marR="0" lvl="0" indent="0" algn="ctr" rtl="0">
              <a:lnSpc>
                <a:spcPct val="100000"/>
              </a:lnSpc>
              <a:spcBef>
                <a:spcPts val="0"/>
              </a:spcBef>
              <a:spcAft>
                <a:spcPts val="0"/>
              </a:spcAft>
              <a:buNone/>
            </a:pPr>
            <a:r>
              <a:rPr lang="en" sz="5500" b="1" dirty="0">
                <a:solidFill>
                  <a:schemeClr val="lt1"/>
                </a:solidFill>
                <a:latin typeface="Quicksand"/>
                <a:sym typeface="Quicksand"/>
              </a:rPr>
              <a:t> </a:t>
            </a:r>
            <a:r>
              <a:rPr lang="en" sz="2800" b="1" dirty="0">
                <a:solidFill>
                  <a:schemeClr val="lt1"/>
                </a:solidFill>
                <a:latin typeface="Quicksand"/>
                <a:sym typeface="Quicksand"/>
              </a:rPr>
              <a:t>Swain House Primary School</a:t>
            </a:r>
            <a:endParaRPr sz="100" dirty="0">
              <a:solidFill>
                <a:schemeClr val="lt1"/>
              </a:solidFill>
            </a:endParaRPr>
          </a:p>
        </p:txBody>
      </p:sp>
      <p:grpSp>
        <p:nvGrpSpPr>
          <p:cNvPr id="12" name="Google Shape;119;p8"/>
          <p:cNvGrpSpPr/>
          <p:nvPr/>
        </p:nvGrpSpPr>
        <p:grpSpPr>
          <a:xfrm>
            <a:off x="2666879" y="4270953"/>
            <a:ext cx="1765341" cy="1745094"/>
            <a:chOff x="153119" y="1493233"/>
            <a:chExt cx="1765341" cy="1745094"/>
          </a:xfrm>
        </p:grpSpPr>
        <p:sp>
          <p:nvSpPr>
            <p:cNvPr id="13"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4" name="Google Shape;121;p8"/>
            <p:cNvGrpSpPr/>
            <p:nvPr/>
          </p:nvGrpSpPr>
          <p:grpSpPr>
            <a:xfrm rot="-699226">
              <a:off x="477260" y="1844255"/>
              <a:ext cx="1083642" cy="1011875"/>
              <a:chOff x="960170" y="3681587"/>
              <a:chExt cx="2167254" cy="2023640"/>
            </a:xfrm>
          </p:grpSpPr>
          <p:sp>
            <p:nvSpPr>
              <p:cNvPr id="15"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pic>
        <p:nvPicPr>
          <p:cNvPr id="3" name="Picture 2"/>
          <p:cNvPicPr>
            <a:picLocks noChangeAspect="1"/>
          </p:cNvPicPr>
          <p:nvPr/>
        </p:nvPicPr>
        <p:blipFill>
          <a:blip r:embed="rId4">
            <a:clrChange>
              <a:clrFrom>
                <a:srgbClr val="063F63"/>
              </a:clrFrom>
              <a:clrTo>
                <a:srgbClr val="063F63">
                  <a:alpha val="0"/>
                </a:srgbClr>
              </a:clrTo>
            </a:clrChange>
          </a:blip>
          <a:stretch>
            <a:fillRect/>
          </a:stretch>
        </p:blipFill>
        <p:spPr>
          <a:xfrm>
            <a:off x="2776034" y="1777883"/>
            <a:ext cx="1699047" cy="16409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9218469" cy="646331"/>
          </a:xfrm>
          <a:prstGeom prst="rect">
            <a:avLst/>
          </a:prstGeom>
          <a:noFill/>
          <a:ln>
            <a:noFill/>
          </a:ln>
        </p:spPr>
        <p:txBody>
          <a:bodyPr spcFirstLastPara="1" wrap="square" lIns="0" tIns="0" rIns="0" bIns="0" anchor="t" anchorCtr="0">
            <a:spAutoFit/>
          </a:bodyPr>
          <a:lstStyle/>
          <a:p>
            <a:r>
              <a:rPr lang="en" sz="3600" b="1" dirty="0">
                <a:solidFill>
                  <a:schemeClr val="lt1"/>
                </a:solidFill>
                <a:latin typeface="Quicksand"/>
                <a:ea typeface="Quicksand"/>
                <a:cs typeface="Quicksand"/>
                <a:sym typeface="Quicksand"/>
              </a:rPr>
              <a:t>How will my child be taught Phonics?</a:t>
            </a:r>
            <a:r>
              <a:rPr lang="en-US" sz="800" b="1" dirty="0">
                <a:solidFill>
                  <a:srgbClr val="FFC000"/>
                </a:solidFill>
                <a:latin typeface="Quicksand"/>
                <a:sym typeface="Quicksand"/>
              </a:rPr>
              <a:t> </a:t>
            </a:r>
          </a:p>
          <a:p>
            <a:pPr marL="0" marR="0" lvl="0" indent="0" algn="l" rtl="0">
              <a:lnSpc>
                <a:spcPct val="100000"/>
              </a:lnSpc>
              <a:spcBef>
                <a:spcPts val="0"/>
              </a:spcBef>
              <a:spcAft>
                <a:spcPts val="0"/>
              </a:spcAft>
              <a:buNone/>
            </a:pPr>
            <a:endParaRPr sz="600" dirty="0">
              <a:solidFill>
                <a:schemeClr val="lt1"/>
              </a:solidFill>
            </a:endParaRPr>
          </a:p>
        </p:txBody>
      </p:sp>
      <p:pic>
        <p:nvPicPr>
          <p:cNvPr id="20" name="Picture 19"/>
          <p:cNvPicPr>
            <a:picLocks noChangeAspect="1"/>
          </p:cNvPicPr>
          <p:nvPr/>
        </p:nvPicPr>
        <p:blipFill>
          <a:blip r:embed="rId4">
            <a:clrChange>
              <a:clrFrom>
                <a:srgbClr val="063F63"/>
              </a:clrFrom>
              <a:clrTo>
                <a:srgbClr val="063F63">
                  <a:alpha val="0"/>
                </a:srgbClr>
              </a:clrTo>
            </a:clrChange>
          </a:blip>
          <a:stretch>
            <a:fillRect/>
          </a:stretch>
        </p:blipFill>
        <p:spPr>
          <a:xfrm>
            <a:off x="8197260" y="4219089"/>
            <a:ext cx="927690" cy="895974"/>
          </a:xfrm>
          <a:prstGeom prst="rect">
            <a:avLst/>
          </a:prstGeom>
        </p:spPr>
      </p:pic>
      <p:pic>
        <p:nvPicPr>
          <p:cNvPr id="2" name="Picture 1"/>
          <p:cNvPicPr>
            <a:picLocks noChangeAspect="1"/>
          </p:cNvPicPr>
          <p:nvPr/>
        </p:nvPicPr>
        <p:blipFill>
          <a:blip r:embed="rId5"/>
          <a:stretch>
            <a:fillRect/>
          </a:stretch>
        </p:blipFill>
        <p:spPr>
          <a:xfrm>
            <a:off x="169360" y="1762833"/>
            <a:ext cx="4256745" cy="2978945"/>
          </a:xfrm>
          <a:prstGeom prst="rect">
            <a:avLst/>
          </a:prstGeom>
        </p:spPr>
      </p:pic>
      <p:pic>
        <p:nvPicPr>
          <p:cNvPr id="3" name="Waawaevco6E"/>
          <p:cNvPicPr>
            <a:picLocks noRot="1" noChangeAspect="1"/>
          </p:cNvPicPr>
          <p:nvPr>
            <a:videoFile r:link="rId1"/>
          </p:nvPr>
        </p:nvPicPr>
        <p:blipFill>
          <a:blip r:embed="rId6"/>
          <a:stretch>
            <a:fillRect/>
          </a:stretch>
        </p:blipFill>
        <p:spPr>
          <a:xfrm>
            <a:off x="4594656" y="1657348"/>
            <a:ext cx="3842113" cy="2633950"/>
          </a:xfrm>
          <a:prstGeom prst="rect">
            <a:avLst/>
          </a:prstGeom>
        </p:spPr>
      </p:pic>
      <p:sp>
        <p:nvSpPr>
          <p:cNvPr id="4" name="Rectangle 3"/>
          <p:cNvSpPr/>
          <p:nvPr/>
        </p:nvSpPr>
        <p:spPr>
          <a:xfrm>
            <a:off x="4771094" y="4372446"/>
            <a:ext cx="3257615" cy="738664"/>
          </a:xfrm>
          <a:prstGeom prst="rect">
            <a:avLst/>
          </a:prstGeom>
        </p:spPr>
        <p:txBody>
          <a:bodyPr wrap="square">
            <a:spAutoFit/>
          </a:bodyPr>
          <a:lstStyle/>
          <a:p>
            <a:r>
              <a:rPr lang="en-GB" dirty="0">
                <a:hlinkClick r:id="rId7"/>
              </a:rPr>
              <a:t>https://www.youtube.com/watch?v=Waawaevco6E&amp;list=PLkCyTyvoxZzuVAMhhujteytc2nVCPm6nX&amp;index=26</a:t>
            </a:r>
            <a:r>
              <a:rPr lang="en-GB" dirty="0"/>
              <a:t> </a:t>
            </a:r>
          </a:p>
        </p:txBody>
      </p:sp>
    </p:spTree>
    <p:extLst>
      <p:ext uri="{BB962C8B-B14F-4D97-AF65-F5344CB8AC3E}">
        <p14:creationId xmlns:p14="http://schemas.microsoft.com/office/powerpoint/2010/main" val="502875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9218469" cy="55399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a:solidFill>
                  <a:schemeClr val="lt1"/>
                </a:solidFill>
                <a:latin typeface="Quicksand"/>
                <a:ea typeface="Quicksand"/>
                <a:cs typeface="Quicksand"/>
                <a:sym typeface="Quicksand"/>
              </a:rPr>
              <a:t>How will my child be taught Phonics?</a:t>
            </a:r>
            <a:endParaRPr sz="6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pic>
        <p:nvPicPr>
          <p:cNvPr id="2" name="Picture 1"/>
          <p:cNvPicPr>
            <a:picLocks noChangeAspect="1"/>
          </p:cNvPicPr>
          <p:nvPr/>
        </p:nvPicPr>
        <p:blipFill rotWithShape="1">
          <a:blip r:embed="rId4"/>
          <a:srcRect l="39016" t="66847" r="583" b="1115"/>
          <a:stretch/>
        </p:blipFill>
        <p:spPr>
          <a:xfrm>
            <a:off x="401782" y="1759526"/>
            <a:ext cx="7502236" cy="2784766"/>
          </a:xfrm>
          <a:prstGeom prst="rect">
            <a:avLst/>
          </a:prstGeom>
        </p:spPr>
      </p:pic>
    </p:spTree>
    <p:extLst>
      <p:ext uri="{BB962C8B-B14F-4D97-AF65-F5344CB8AC3E}">
        <p14:creationId xmlns:p14="http://schemas.microsoft.com/office/powerpoint/2010/main" val="4217767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grpSp>
        <p:nvGrpSpPr>
          <p:cNvPr id="6" name="Google Shape;168;p12"/>
          <p:cNvGrpSpPr/>
          <p:nvPr/>
        </p:nvGrpSpPr>
        <p:grpSpPr>
          <a:xfrm>
            <a:off x="212909" y="1685061"/>
            <a:ext cx="1814945" cy="886689"/>
            <a:chOff x="0" y="210988"/>
            <a:chExt cx="6012105" cy="974430"/>
          </a:xfrm>
          <a:solidFill>
            <a:srgbClr val="FF0000"/>
          </a:solidFill>
        </p:grpSpPr>
        <p:sp>
          <p:nvSpPr>
            <p:cNvPr id="7"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7" y="306698"/>
              <a:ext cx="5064598" cy="781316"/>
            </a:xfrm>
            <a:prstGeom prst="rect">
              <a:avLst/>
            </a:prstGeom>
            <a:grpFill/>
            <a:ln>
              <a:noFill/>
            </a:ln>
          </p:spPr>
          <p:txBody>
            <a:bodyPr spcFirstLastPara="1" wrap="square" lIns="0" tIns="0" rIns="0" bIns="0" anchor="t" anchorCtr="0">
              <a:spAutoFit/>
            </a:bodyPr>
            <a:lstStyle/>
            <a:p>
              <a:pPr lvl="0" algn="ctr">
                <a:lnSpc>
                  <a:spcPct val="110000"/>
                </a:lnSpc>
              </a:pPr>
              <a:r>
                <a:rPr lang="en-US" b="1" dirty="0">
                  <a:solidFill>
                    <a:schemeClr val="bg1"/>
                  </a:solidFill>
                  <a:latin typeface="Quicksand" panose="020B0604020202020204" charset="0"/>
                </a:rPr>
                <a:t>Day 1 – Blending</a:t>
              </a:r>
            </a:p>
            <a:p>
              <a:pPr lvl="0" algn="ctr">
                <a:lnSpc>
                  <a:spcPct val="110000"/>
                </a:lnSpc>
              </a:pPr>
              <a:r>
                <a:rPr lang="en-US" dirty="0">
                  <a:solidFill>
                    <a:schemeClr val="bg1"/>
                  </a:solidFill>
                  <a:latin typeface="Quicksand" panose="020B0604020202020204" charset="0"/>
                </a:rPr>
                <a:t>Revisit and Review </a:t>
              </a:r>
              <a:endParaRPr sz="600" dirty="0">
                <a:solidFill>
                  <a:schemeClr val="bg1"/>
                </a:solidFill>
                <a:latin typeface="Quicksand" panose="020B0604020202020204" charset="0"/>
              </a:endParaRPr>
            </a:p>
          </p:txBody>
        </p:sp>
      </p:grpSp>
      <p:sp>
        <p:nvSpPr>
          <p:cNvPr id="9" name="Google Shape;293;p16"/>
          <p:cNvSpPr txBox="1"/>
          <p:nvPr/>
        </p:nvSpPr>
        <p:spPr>
          <a:xfrm>
            <a:off x="514349" y="419590"/>
            <a:ext cx="9218469"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a:solidFill>
                  <a:schemeClr val="lt1"/>
                </a:solidFill>
                <a:latin typeface="Quicksand"/>
                <a:ea typeface="Quicksand"/>
                <a:cs typeface="Quicksand"/>
                <a:sym typeface="Quicksand"/>
              </a:rPr>
              <a:t>How will my child be taught Phonics?</a:t>
            </a:r>
          </a:p>
          <a:p>
            <a:r>
              <a:rPr lang="en-GB" sz="3600" b="1" dirty="0">
                <a:solidFill>
                  <a:srgbClr val="FF0000"/>
                </a:solidFill>
                <a:latin typeface="Quicksand"/>
                <a:sym typeface="Quicksand"/>
              </a:rPr>
              <a:t>Day 1</a:t>
            </a:r>
            <a:endParaRPr lang="en-GB" sz="600" dirty="0">
              <a:solidFill>
                <a:srgbClr val="FF0000"/>
              </a:solidFill>
            </a:endParaRPr>
          </a:p>
        </p:txBody>
      </p:sp>
      <p:grpSp>
        <p:nvGrpSpPr>
          <p:cNvPr id="10" name="Google Shape;168;p12"/>
          <p:cNvGrpSpPr/>
          <p:nvPr/>
        </p:nvGrpSpPr>
        <p:grpSpPr>
          <a:xfrm>
            <a:off x="212909" y="2695331"/>
            <a:ext cx="1828799" cy="955961"/>
            <a:chOff x="135825" y="2015"/>
            <a:chExt cx="6012105" cy="1674154"/>
          </a:xfrm>
          <a:solidFill>
            <a:srgbClr val="FF0000"/>
          </a:solidFill>
        </p:grpSpPr>
        <p:sp>
          <p:nvSpPr>
            <p:cNvPr id="11" name="Google Shape;169;p12"/>
            <p:cNvSpPr/>
            <p:nvPr/>
          </p:nvSpPr>
          <p:spPr>
            <a:xfrm>
              <a:off x="135825" y="2015"/>
              <a:ext cx="6012105" cy="167415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dirty="0"/>
            </a:p>
          </p:txBody>
        </p:sp>
        <p:sp>
          <p:nvSpPr>
            <p:cNvPr id="12" name="Google Shape;170;p12"/>
            <p:cNvSpPr txBox="1"/>
            <p:nvPr/>
          </p:nvSpPr>
          <p:spPr>
            <a:xfrm>
              <a:off x="604623" y="65828"/>
              <a:ext cx="5064600" cy="1422966"/>
            </a:xfrm>
            <a:prstGeom prst="rect">
              <a:avLst/>
            </a:prstGeom>
            <a:grpFill/>
            <a:ln>
              <a:noFill/>
            </a:ln>
          </p:spPr>
          <p:txBody>
            <a:bodyPr spcFirstLastPara="1" wrap="square" lIns="0" tIns="0" rIns="0" bIns="0" anchor="t" anchorCtr="0">
              <a:spAutoFit/>
            </a:bodyPr>
            <a:lstStyle/>
            <a:p>
              <a:pPr lvl="0" algn="ctr">
                <a:lnSpc>
                  <a:spcPct val="110000"/>
                </a:lnSpc>
              </a:pPr>
              <a:r>
                <a:rPr lang="en-US" sz="1200" b="1" dirty="0">
                  <a:solidFill>
                    <a:schemeClr val="bg1"/>
                  </a:solidFill>
                  <a:latin typeface="Quicksand" panose="020B0604020202020204" charset="0"/>
                </a:rPr>
                <a:t>Day 1 – Blending</a:t>
              </a:r>
            </a:p>
            <a:p>
              <a:pPr algn="ctr">
                <a:lnSpc>
                  <a:spcPct val="110000"/>
                </a:lnSpc>
              </a:pPr>
              <a:r>
                <a:rPr lang="en-US" sz="1200" dirty="0">
                  <a:solidFill>
                    <a:schemeClr val="bg1"/>
                  </a:solidFill>
                  <a:latin typeface="Quicksand" panose="020B0604020202020204" charset="0"/>
                </a:rPr>
                <a:t>Read the page of the Big Book and explore the vocabulary</a:t>
              </a:r>
              <a:r>
                <a:rPr lang="en-US" sz="500" dirty="0">
                  <a:solidFill>
                    <a:schemeClr val="bg1"/>
                  </a:solidFill>
                  <a:latin typeface="Quicksand" panose="020B0604020202020204" charset="0"/>
                </a:rPr>
                <a:t>.</a:t>
              </a:r>
              <a:endParaRPr lang="en-US" sz="1200" dirty="0">
                <a:solidFill>
                  <a:schemeClr val="bg1"/>
                </a:solidFill>
                <a:latin typeface="Quicksand" panose="020B0604020202020204" charset="0"/>
              </a:endParaRPr>
            </a:p>
          </p:txBody>
        </p:sp>
      </p:grpSp>
      <p:grpSp>
        <p:nvGrpSpPr>
          <p:cNvPr id="13" name="Google Shape;168;p12"/>
          <p:cNvGrpSpPr/>
          <p:nvPr/>
        </p:nvGrpSpPr>
        <p:grpSpPr>
          <a:xfrm>
            <a:off x="212909" y="3774874"/>
            <a:ext cx="1877291" cy="1049484"/>
            <a:chOff x="0" y="210988"/>
            <a:chExt cx="6012105" cy="1411107"/>
          </a:xfrm>
          <a:solidFill>
            <a:srgbClr val="FF0000"/>
          </a:solidFill>
        </p:grpSpPr>
        <p:sp>
          <p:nvSpPr>
            <p:cNvPr id="14" name="Google Shape;169;p12"/>
            <p:cNvSpPr/>
            <p:nvPr/>
          </p:nvSpPr>
          <p:spPr>
            <a:xfrm>
              <a:off x="0" y="210988"/>
              <a:ext cx="6012105" cy="1411107"/>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 name="Google Shape;170;p12"/>
            <p:cNvSpPr txBox="1"/>
            <p:nvPr/>
          </p:nvSpPr>
          <p:spPr>
            <a:xfrm>
              <a:off x="472378" y="306697"/>
              <a:ext cx="5064601" cy="1092505"/>
            </a:xfrm>
            <a:prstGeom prst="rect">
              <a:avLst/>
            </a:prstGeom>
            <a:grpFill/>
            <a:ln>
              <a:noFill/>
            </a:ln>
          </p:spPr>
          <p:txBody>
            <a:bodyPr spcFirstLastPara="1" wrap="square" lIns="0" tIns="0" rIns="0" bIns="0" anchor="t" anchorCtr="0">
              <a:spAutoFit/>
            </a:bodyPr>
            <a:lstStyle/>
            <a:p>
              <a:pPr lvl="0" algn="ctr">
                <a:lnSpc>
                  <a:spcPct val="110000"/>
                </a:lnSpc>
              </a:pPr>
              <a:r>
                <a:rPr lang="en-US" sz="1200" b="1" dirty="0">
                  <a:solidFill>
                    <a:schemeClr val="bg1"/>
                  </a:solidFill>
                  <a:latin typeface="Quicksand" panose="020B0604020202020204" charset="0"/>
                </a:rPr>
                <a:t>Day 1 – Blending</a:t>
              </a:r>
            </a:p>
            <a:p>
              <a:pPr algn="ctr">
                <a:lnSpc>
                  <a:spcPct val="110000"/>
                </a:lnSpc>
              </a:pPr>
              <a:r>
                <a:rPr lang="en-US" sz="1200" dirty="0">
                  <a:solidFill>
                    <a:schemeClr val="bg1"/>
                  </a:solidFill>
                  <a:latin typeface="Quicksand" panose="020B0604020202020204" charset="0"/>
                </a:rPr>
                <a:t>Introduce the new sound. Tasks based on the new sound. </a:t>
              </a:r>
              <a:endParaRPr lang="en-US" sz="500" dirty="0">
                <a:solidFill>
                  <a:schemeClr val="bg1"/>
                </a:solidFill>
                <a:latin typeface="Quicksand" panose="020B0604020202020204" charset="0"/>
              </a:endParaRPr>
            </a:p>
          </p:txBody>
        </p:sp>
      </p:grpSp>
      <p:pic>
        <p:nvPicPr>
          <p:cNvPr id="3" name="Picture 2">
            <a:extLst>
              <a:ext uri="{FF2B5EF4-FFF2-40B4-BE49-F238E27FC236}">
                <a16:creationId xmlns:a16="http://schemas.microsoft.com/office/drawing/2014/main" id="{BD9F64E0-B112-41F9-8B19-D499BEF360D1}"/>
              </a:ext>
            </a:extLst>
          </p:cNvPr>
          <p:cNvPicPr>
            <a:picLocks noChangeAspect="1"/>
          </p:cNvPicPr>
          <p:nvPr/>
        </p:nvPicPr>
        <p:blipFill>
          <a:blip r:embed="rId4"/>
          <a:stretch>
            <a:fillRect/>
          </a:stretch>
        </p:blipFill>
        <p:spPr>
          <a:xfrm>
            <a:off x="2211400" y="1764787"/>
            <a:ext cx="4040309" cy="2817050"/>
          </a:xfrm>
          <a:prstGeom prst="rect">
            <a:avLst/>
          </a:prstGeom>
        </p:spPr>
      </p:pic>
      <p:pic>
        <p:nvPicPr>
          <p:cNvPr id="5" name="Picture 4">
            <a:extLst>
              <a:ext uri="{FF2B5EF4-FFF2-40B4-BE49-F238E27FC236}">
                <a16:creationId xmlns:a16="http://schemas.microsoft.com/office/drawing/2014/main" id="{6E840BAA-8D82-4A34-BB87-A0952ED0BD9D}"/>
              </a:ext>
            </a:extLst>
          </p:cNvPr>
          <p:cNvPicPr>
            <a:picLocks noChangeAspect="1"/>
          </p:cNvPicPr>
          <p:nvPr/>
        </p:nvPicPr>
        <p:blipFill>
          <a:blip r:embed="rId5"/>
          <a:stretch>
            <a:fillRect/>
          </a:stretch>
        </p:blipFill>
        <p:spPr>
          <a:xfrm>
            <a:off x="6260767" y="1185206"/>
            <a:ext cx="2883233" cy="3935725"/>
          </a:xfrm>
          <a:prstGeom prst="rect">
            <a:avLst/>
          </a:prstGeom>
        </p:spPr>
      </p:pic>
    </p:spTree>
    <p:extLst>
      <p:ext uri="{BB962C8B-B14F-4D97-AF65-F5344CB8AC3E}">
        <p14:creationId xmlns:p14="http://schemas.microsoft.com/office/powerpoint/2010/main" val="264221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97260" y="4219089"/>
            <a:ext cx="927690" cy="895974"/>
          </a:xfrm>
          <a:prstGeom prst="rect">
            <a:avLst/>
          </a:prstGeom>
        </p:spPr>
      </p:pic>
      <p:grpSp>
        <p:nvGrpSpPr>
          <p:cNvPr id="6" name="Google Shape;168;p12"/>
          <p:cNvGrpSpPr/>
          <p:nvPr/>
        </p:nvGrpSpPr>
        <p:grpSpPr>
          <a:xfrm>
            <a:off x="231037" y="2895262"/>
            <a:ext cx="2242933" cy="1088460"/>
            <a:chOff x="0" y="210988"/>
            <a:chExt cx="6012105" cy="1431059"/>
          </a:xfrm>
          <a:solidFill>
            <a:srgbClr val="BADBF3"/>
          </a:solidFill>
        </p:grpSpPr>
        <p:sp>
          <p:nvSpPr>
            <p:cNvPr id="7" name="Google Shape;169;p12"/>
            <p:cNvSpPr/>
            <p:nvPr/>
          </p:nvSpPr>
          <p:spPr>
            <a:xfrm>
              <a:off x="0" y="210988"/>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accen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81" y="306698"/>
              <a:ext cx="5064598" cy="1335349"/>
            </a:xfrm>
            <a:prstGeom prst="rect">
              <a:avLst/>
            </a:prstGeom>
            <a:solidFill>
              <a:schemeClr val="accent2"/>
            </a:solidFill>
            <a:ln>
              <a:noFill/>
            </a:ln>
          </p:spPr>
          <p:txBody>
            <a:bodyPr spcFirstLastPara="1" wrap="square" lIns="0" tIns="0" rIns="0" bIns="0" anchor="t" anchorCtr="0">
              <a:spAutoFit/>
            </a:bodyPr>
            <a:lstStyle/>
            <a:p>
              <a:pPr lvl="0" algn="ctr">
                <a:lnSpc>
                  <a:spcPct val="110000"/>
                </a:lnSpc>
              </a:pPr>
              <a:r>
                <a:rPr lang="en-US" sz="1200" b="1" dirty="0">
                  <a:solidFill>
                    <a:sysClr val="windowText" lastClr="000000"/>
                  </a:solidFill>
                  <a:latin typeface="Quicksand" panose="020B0604020202020204" charset="0"/>
                </a:rPr>
                <a:t>Day 2 – Segmenting</a:t>
              </a:r>
            </a:p>
            <a:p>
              <a:pPr lvl="0" algn="ctr">
                <a:lnSpc>
                  <a:spcPct val="110000"/>
                </a:lnSpc>
              </a:pPr>
              <a:r>
                <a:rPr lang="en-US" sz="1200" dirty="0">
                  <a:solidFill>
                    <a:sysClr val="windowText" lastClr="000000"/>
                  </a:solidFill>
                  <a:latin typeface="Quicksand" panose="020B0604020202020204" charset="0"/>
                </a:rPr>
                <a:t>Children to recap previous sounds taught.</a:t>
              </a:r>
            </a:p>
            <a:p>
              <a:pPr lvl="0" algn="ctr">
                <a:lnSpc>
                  <a:spcPct val="110000"/>
                </a:lnSpc>
              </a:pPr>
              <a:r>
                <a:rPr lang="en-US" sz="1200" dirty="0" err="1">
                  <a:solidFill>
                    <a:sysClr val="windowText" lastClr="000000"/>
                  </a:solidFill>
                  <a:latin typeface="Quicksand" panose="020B0604020202020204" charset="0"/>
                </a:rPr>
                <a:t>Practise</a:t>
              </a:r>
              <a:r>
                <a:rPr lang="en-US" sz="1200" dirty="0">
                  <a:solidFill>
                    <a:sysClr val="windowText" lastClr="000000"/>
                  </a:solidFill>
                  <a:latin typeface="Quicksand" panose="020B0604020202020204" charset="0"/>
                </a:rPr>
                <a:t> writing the new sound.</a:t>
              </a:r>
              <a:endParaRPr sz="500" dirty="0">
                <a:solidFill>
                  <a:sysClr val="windowText" lastClr="000000"/>
                </a:solidFill>
                <a:latin typeface="Quicksand" panose="020B0604020202020204" charset="0"/>
              </a:endParaRPr>
            </a:p>
          </p:txBody>
        </p:sp>
      </p:grpSp>
      <p:sp>
        <p:nvSpPr>
          <p:cNvPr id="9" name="Google Shape;293;p16"/>
          <p:cNvSpPr txBox="1"/>
          <p:nvPr/>
        </p:nvSpPr>
        <p:spPr>
          <a:xfrm>
            <a:off x="514349" y="419590"/>
            <a:ext cx="9218469"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3600" b="1" dirty="0">
                <a:solidFill>
                  <a:schemeClr val="lt1"/>
                </a:solidFill>
                <a:latin typeface="Quicksand"/>
                <a:ea typeface="Quicksand"/>
                <a:cs typeface="Quicksand"/>
                <a:sym typeface="Quicksand"/>
              </a:rPr>
              <a:t>How will my child be taught Phonics?</a:t>
            </a:r>
          </a:p>
          <a:p>
            <a:pPr marL="0" marR="0" lvl="0" indent="0" algn="l" rtl="0">
              <a:lnSpc>
                <a:spcPct val="100000"/>
              </a:lnSpc>
              <a:spcBef>
                <a:spcPts val="0"/>
              </a:spcBef>
              <a:spcAft>
                <a:spcPts val="0"/>
              </a:spcAft>
              <a:buNone/>
            </a:pPr>
            <a:r>
              <a:rPr lang="en" sz="3600" b="1" dirty="0">
                <a:solidFill>
                  <a:schemeClr val="tx2">
                    <a:lumMod val="60000"/>
                    <a:lumOff val="40000"/>
                  </a:schemeClr>
                </a:solidFill>
                <a:latin typeface="Quicksand"/>
                <a:sym typeface="Quicksand"/>
              </a:rPr>
              <a:t>Day 2</a:t>
            </a:r>
            <a:endParaRPr sz="600" dirty="0">
              <a:solidFill>
                <a:schemeClr val="tx2">
                  <a:lumMod val="60000"/>
                  <a:lumOff val="40000"/>
                </a:schemeClr>
              </a:solidFill>
            </a:endParaRPr>
          </a:p>
        </p:txBody>
      </p:sp>
      <p:grpSp>
        <p:nvGrpSpPr>
          <p:cNvPr id="10" name="Google Shape;168;p12"/>
          <p:cNvGrpSpPr/>
          <p:nvPr/>
        </p:nvGrpSpPr>
        <p:grpSpPr>
          <a:xfrm>
            <a:off x="231036" y="1715428"/>
            <a:ext cx="2242934" cy="1040606"/>
            <a:chOff x="0" y="210988"/>
            <a:chExt cx="6012105" cy="1409814"/>
          </a:xfrm>
          <a:solidFill>
            <a:srgbClr val="BADBF3"/>
          </a:solidFill>
        </p:grpSpPr>
        <p:sp>
          <p:nvSpPr>
            <p:cNvPr id="11" name="Google Shape;169;p12"/>
            <p:cNvSpPr/>
            <p:nvPr/>
          </p:nvSpPr>
          <p:spPr>
            <a:xfrm>
              <a:off x="0" y="210988"/>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accen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 name="Google Shape;170;p12"/>
            <p:cNvSpPr txBox="1"/>
            <p:nvPr/>
          </p:nvSpPr>
          <p:spPr>
            <a:xfrm>
              <a:off x="472381" y="306698"/>
              <a:ext cx="5064598" cy="1100817"/>
            </a:xfrm>
            <a:prstGeom prst="rect">
              <a:avLst/>
            </a:prstGeom>
            <a:solidFill>
              <a:schemeClr val="accent2"/>
            </a:solidFill>
            <a:ln>
              <a:noFill/>
            </a:ln>
          </p:spPr>
          <p:txBody>
            <a:bodyPr spcFirstLastPara="1" wrap="square" lIns="0" tIns="0" rIns="0" bIns="0" anchor="t" anchorCtr="0">
              <a:spAutoFit/>
            </a:bodyPr>
            <a:lstStyle/>
            <a:p>
              <a:pPr lvl="0" algn="ctr">
                <a:lnSpc>
                  <a:spcPct val="110000"/>
                </a:lnSpc>
              </a:pPr>
              <a:r>
                <a:rPr lang="en-US" sz="1200" b="1" dirty="0">
                  <a:solidFill>
                    <a:sysClr val="windowText" lastClr="000000"/>
                  </a:solidFill>
                  <a:latin typeface="Quicksand" panose="020B0604020202020204" charset="0"/>
                </a:rPr>
                <a:t>Day 2 – Segmenting</a:t>
              </a:r>
            </a:p>
            <a:p>
              <a:pPr lvl="0" algn="ctr">
                <a:lnSpc>
                  <a:spcPct val="110000"/>
                </a:lnSpc>
              </a:pPr>
              <a:r>
                <a:rPr lang="en-US" sz="1200" dirty="0">
                  <a:solidFill>
                    <a:sysClr val="windowText" lastClr="000000"/>
                  </a:solidFill>
                  <a:latin typeface="Quicksand" panose="020B0604020202020204" charset="0"/>
                </a:rPr>
                <a:t>Recap taught sound and orally segment words involving taught sounds</a:t>
              </a:r>
              <a:endParaRPr sz="500" dirty="0">
                <a:solidFill>
                  <a:sysClr val="windowText" lastClr="000000"/>
                </a:solidFill>
                <a:latin typeface="Quicksand" panose="020B0604020202020204" charset="0"/>
              </a:endParaRPr>
            </a:p>
          </p:txBody>
        </p:sp>
      </p:grpSp>
      <p:grpSp>
        <p:nvGrpSpPr>
          <p:cNvPr id="13" name="Google Shape;168;p12"/>
          <p:cNvGrpSpPr/>
          <p:nvPr/>
        </p:nvGrpSpPr>
        <p:grpSpPr>
          <a:xfrm>
            <a:off x="191616" y="4027835"/>
            <a:ext cx="2282354" cy="1063276"/>
            <a:chOff x="103839" y="230243"/>
            <a:chExt cx="6012105" cy="1409814"/>
          </a:xfrm>
          <a:solidFill>
            <a:srgbClr val="BADBF3"/>
          </a:solidFill>
        </p:grpSpPr>
        <p:sp>
          <p:nvSpPr>
            <p:cNvPr id="14" name="Google Shape;169;p12"/>
            <p:cNvSpPr/>
            <p:nvPr/>
          </p:nvSpPr>
          <p:spPr>
            <a:xfrm>
              <a:off x="103839" y="230243"/>
              <a:ext cx="6012105" cy="1409814"/>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accen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 name="Google Shape;170;p12"/>
            <p:cNvSpPr txBox="1"/>
            <p:nvPr/>
          </p:nvSpPr>
          <p:spPr>
            <a:xfrm>
              <a:off x="524321" y="267845"/>
              <a:ext cx="5064600" cy="1346683"/>
            </a:xfrm>
            <a:prstGeom prst="rect">
              <a:avLst/>
            </a:prstGeom>
            <a:solidFill>
              <a:schemeClr val="accent2"/>
            </a:solidFill>
            <a:ln>
              <a:noFill/>
            </a:ln>
          </p:spPr>
          <p:txBody>
            <a:bodyPr spcFirstLastPara="1" wrap="square" lIns="0" tIns="0" rIns="0" bIns="0" anchor="t" anchorCtr="0">
              <a:spAutoFit/>
            </a:bodyPr>
            <a:lstStyle/>
            <a:p>
              <a:pPr lvl="0" algn="ctr">
                <a:lnSpc>
                  <a:spcPct val="110000"/>
                </a:lnSpc>
              </a:pPr>
              <a:r>
                <a:rPr lang="en-US" sz="1200" b="1" dirty="0">
                  <a:solidFill>
                    <a:sysClr val="windowText" lastClr="000000"/>
                  </a:solidFill>
                  <a:latin typeface="Quicksand" panose="020B0604020202020204" charset="0"/>
                </a:rPr>
                <a:t>Day 2 – Segmenting</a:t>
              </a:r>
            </a:p>
            <a:p>
              <a:pPr lvl="0" algn="ctr">
                <a:lnSpc>
                  <a:spcPct val="110000"/>
                </a:lnSpc>
              </a:pPr>
              <a:r>
                <a:rPr lang="en-US" sz="1200" dirty="0">
                  <a:solidFill>
                    <a:sysClr val="windowText" lastClr="000000"/>
                  </a:solidFill>
                  <a:latin typeface="Quicksand" panose="020B0604020202020204" charset="0"/>
                </a:rPr>
                <a:t>Spell the word using segmenting fingers. Listen to the dictated sentence and then write it.</a:t>
              </a:r>
            </a:p>
          </p:txBody>
        </p:sp>
      </p:grpSp>
      <p:pic>
        <p:nvPicPr>
          <p:cNvPr id="3" name="Picture 2">
            <a:extLst>
              <a:ext uri="{FF2B5EF4-FFF2-40B4-BE49-F238E27FC236}">
                <a16:creationId xmlns:a16="http://schemas.microsoft.com/office/drawing/2014/main" id="{F828FC81-C30B-4171-A097-5C30CA6416FC}"/>
              </a:ext>
            </a:extLst>
          </p:cNvPr>
          <p:cNvPicPr>
            <a:picLocks noChangeAspect="1"/>
          </p:cNvPicPr>
          <p:nvPr/>
        </p:nvPicPr>
        <p:blipFill>
          <a:blip r:embed="rId4"/>
          <a:stretch>
            <a:fillRect/>
          </a:stretch>
        </p:blipFill>
        <p:spPr>
          <a:xfrm>
            <a:off x="3246537" y="1089427"/>
            <a:ext cx="2880526" cy="4054073"/>
          </a:xfrm>
          <a:prstGeom prst="rect">
            <a:avLst/>
          </a:prstGeom>
        </p:spPr>
      </p:pic>
    </p:spTree>
    <p:extLst>
      <p:ext uri="{BB962C8B-B14F-4D97-AF65-F5344CB8AC3E}">
        <p14:creationId xmlns:p14="http://schemas.microsoft.com/office/powerpoint/2010/main" val="26521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795860" y="1556970"/>
            <a:ext cx="7703903" cy="200054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What will my child read?</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99950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6260524"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What will my child read?</a:t>
            </a:r>
            <a:endParaRPr sz="7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grpSp>
        <p:nvGrpSpPr>
          <p:cNvPr id="6" name="Google Shape;168;p12"/>
          <p:cNvGrpSpPr/>
          <p:nvPr/>
        </p:nvGrpSpPr>
        <p:grpSpPr>
          <a:xfrm>
            <a:off x="272762" y="1946567"/>
            <a:ext cx="4666384" cy="698000"/>
            <a:chOff x="0" y="210988"/>
            <a:chExt cx="6012105" cy="974430"/>
          </a:xfrm>
        </p:grpSpPr>
        <p:sp>
          <p:nvSpPr>
            <p:cNvPr id="7"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8" y="306697"/>
              <a:ext cx="5064600" cy="779843"/>
            </a:xfrm>
            <a:prstGeom prst="rect">
              <a:avLst/>
            </a:prstGeom>
            <a:solidFill>
              <a:schemeClr val="dk2"/>
            </a:solidFill>
            <a:ln>
              <a:noFill/>
            </a:ln>
          </p:spPr>
          <p:txBody>
            <a:bodyPr spcFirstLastPara="1" wrap="square" lIns="0" tIns="0" rIns="0" bIns="0" anchor="t" anchorCtr="0">
              <a:spAutoFit/>
            </a:bodyPr>
            <a:lstStyle/>
            <a:p>
              <a:pPr lvl="0">
                <a:lnSpc>
                  <a:spcPct val="110000"/>
                </a:lnSpc>
              </a:pPr>
              <a:r>
                <a:rPr lang="en-US" sz="1100" b="1" dirty="0">
                  <a:solidFill>
                    <a:schemeClr val="bg1"/>
                  </a:solidFill>
                  <a:latin typeface="Quicksand" panose="020B0604020202020204" charset="0"/>
                </a:rPr>
                <a:t>Big Books – These are the books used in the Phonics sessions, exploring two pages every two days in detail around the sound being taught.</a:t>
              </a:r>
              <a:endParaRPr sz="400" b="1" dirty="0">
                <a:solidFill>
                  <a:schemeClr val="bg1"/>
                </a:solidFill>
                <a:latin typeface="Quicksand" panose="020B0604020202020204" charset="0"/>
              </a:endParaRPr>
            </a:p>
          </p:txBody>
        </p:sp>
      </p:grpSp>
      <p:sp>
        <p:nvSpPr>
          <p:cNvPr id="10" name="Google Shape;173;p12"/>
          <p:cNvSpPr/>
          <p:nvPr/>
        </p:nvSpPr>
        <p:spPr>
          <a:xfrm>
            <a:off x="271694" y="2644566"/>
            <a:ext cx="4666385" cy="865919"/>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rgbClr val="BADBF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 name="Google Shape;174;p12"/>
          <p:cNvSpPr txBox="1"/>
          <p:nvPr/>
        </p:nvSpPr>
        <p:spPr>
          <a:xfrm>
            <a:off x="639403" y="2713864"/>
            <a:ext cx="3930965" cy="744819"/>
          </a:xfrm>
          <a:prstGeom prst="rect">
            <a:avLst/>
          </a:prstGeom>
          <a:solidFill>
            <a:srgbClr val="BADBF3"/>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Target Practice Readers – These can be read independently as an extension, 1:1, in pairs or in small guided reading groups. These focus on smaller groups of sounds matched to your child’s phonetic knowledge.</a:t>
            </a:r>
            <a:endParaRPr sz="400" dirty="0">
              <a:solidFill>
                <a:schemeClr val="lt1"/>
              </a:solidFill>
            </a:endParaRPr>
          </a:p>
        </p:txBody>
      </p:sp>
      <p:sp>
        <p:nvSpPr>
          <p:cNvPr id="26" name="Google Shape;173;p12"/>
          <p:cNvSpPr/>
          <p:nvPr/>
        </p:nvSpPr>
        <p:spPr>
          <a:xfrm>
            <a:off x="264363" y="3510486"/>
            <a:ext cx="4666385" cy="867551"/>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tx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 name="Google Shape;174;p12"/>
          <p:cNvSpPr txBox="1"/>
          <p:nvPr/>
        </p:nvSpPr>
        <p:spPr>
          <a:xfrm>
            <a:off x="653219" y="3581415"/>
            <a:ext cx="3930965" cy="744819"/>
          </a:xfrm>
          <a:prstGeom prst="rect">
            <a:avLst/>
          </a:prstGeom>
          <a:solidFill>
            <a:schemeClr val="tx2"/>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Rocket Phonics Readers – These are the reading books your child will bring home at an appropriate level and will contain sounds your child has already learnt and is learning. These books can also be accessed online.</a:t>
            </a:r>
            <a:endParaRPr sz="400" dirty="0">
              <a:solidFill>
                <a:schemeClr val="lt1"/>
              </a:solidFill>
            </a:endParaRPr>
          </a:p>
        </p:txBody>
      </p:sp>
      <p:pic>
        <p:nvPicPr>
          <p:cNvPr id="3" name="Picture 2"/>
          <p:cNvPicPr>
            <a:picLocks noChangeAspect="1"/>
          </p:cNvPicPr>
          <p:nvPr/>
        </p:nvPicPr>
        <p:blipFill>
          <a:blip r:embed="rId4"/>
          <a:stretch>
            <a:fillRect/>
          </a:stretch>
        </p:blipFill>
        <p:spPr>
          <a:xfrm>
            <a:off x="6354639" y="2501922"/>
            <a:ext cx="1292687" cy="1824312"/>
          </a:xfrm>
          <a:prstGeom prst="rect">
            <a:avLst/>
          </a:prstGeom>
        </p:spPr>
      </p:pic>
      <p:pic>
        <p:nvPicPr>
          <p:cNvPr id="2" name="Picture 1"/>
          <p:cNvPicPr>
            <a:picLocks noChangeAspect="1"/>
          </p:cNvPicPr>
          <p:nvPr/>
        </p:nvPicPr>
        <p:blipFill>
          <a:blip r:embed="rId5"/>
          <a:stretch>
            <a:fillRect/>
          </a:stretch>
        </p:blipFill>
        <p:spPr>
          <a:xfrm>
            <a:off x="5123152" y="3058928"/>
            <a:ext cx="1284575" cy="1824312"/>
          </a:xfrm>
          <a:prstGeom prst="rect">
            <a:avLst/>
          </a:prstGeom>
        </p:spPr>
      </p:pic>
      <p:pic>
        <p:nvPicPr>
          <p:cNvPr id="4" name="Picture 3"/>
          <p:cNvPicPr>
            <a:picLocks noChangeAspect="1"/>
          </p:cNvPicPr>
          <p:nvPr/>
        </p:nvPicPr>
        <p:blipFill>
          <a:blip r:embed="rId6"/>
          <a:stretch>
            <a:fillRect/>
          </a:stretch>
        </p:blipFill>
        <p:spPr>
          <a:xfrm>
            <a:off x="7586737" y="1763543"/>
            <a:ext cx="1476082" cy="1817872"/>
          </a:xfrm>
          <a:prstGeom prst="rect">
            <a:avLst/>
          </a:prstGeom>
        </p:spPr>
      </p:pic>
    </p:spTree>
    <p:extLst>
      <p:ext uri="{BB962C8B-B14F-4D97-AF65-F5344CB8AC3E}">
        <p14:creationId xmlns:p14="http://schemas.microsoft.com/office/powerpoint/2010/main" val="393594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795860" y="2057107"/>
            <a:ext cx="7703903" cy="1000274"/>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Reading</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2246953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Reading</a:t>
            </a:r>
            <a:endParaRPr sz="700" dirty="0">
              <a:solidFill>
                <a:schemeClr val="lt1"/>
              </a:solidFill>
            </a:endParaRPr>
          </a:p>
        </p:txBody>
      </p:sp>
      <p:sp>
        <p:nvSpPr>
          <p:cNvPr id="2" name="TextBox 1"/>
          <p:cNvSpPr txBox="1"/>
          <p:nvPr/>
        </p:nvSpPr>
        <p:spPr>
          <a:xfrm>
            <a:off x="144956" y="1487611"/>
            <a:ext cx="8439150" cy="3139321"/>
          </a:xfrm>
          <a:prstGeom prst="rect">
            <a:avLst/>
          </a:prstGeom>
          <a:noFill/>
        </p:spPr>
        <p:txBody>
          <a:bodyPr wrap="square" rtlCol="0">
            <a:spAutoFit/>
          </a:bodyPr>
          <a:lstStyle/>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Whilst in Year One, your child will take part in weekly 1:1 reading sessions with a member of staff where they will read books matched to their phonetic knowledge. </a:t>
            </a:r>
          </a:p>
          <a:p>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Once your child has developed a number of the skills associated with reading, they will then move towards reading in groups (guided reading).</a:t>
            </a:r>
          </a:p>
          <a:p>
            <a:r>
              <a:rPr lang="en-US" sz="1800" b="1" dirty="0">
                <a:solidFill>
                  <a:srgbClr val="022D42"/>
                </a:solidFill>
                <a:latin typeface="Quicksand" panose="020B0604020202020204" charset="0"/>
              </a:rPr>
              <a:t>	</a:t>
            </a:r>
          </a:p>
          <a:p>
            <a:pPr marL="342900" indent="-342900">
              <a:buFont typeface="Arial" panose="020B0604020202020204" pitchFamily="34" charset="0"/>
              <a:buChar char="•"/>
            </a:pPr>
            <a:r>
              <a:rPr lang="en-US" sz="1800" b="1" dirty="0">
                <a:solidFill>
                  <a:srgbClr val="022D42"/>
                </a:solidFill>
                <a:latin typeface="Quicksand" panose="020B0604020202020204" charset="0"/>
              </a:rPr>
              <a:t>They will read books that are linked appropriately to the sounds that they have learnt and are learning.</a:t>
            </a: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3524" y="4067975"/>
            <a:ext cx="946768" cy="914400"/>
          </a:xfrm>
          <a:prstGeom prst="rect">
            <a:avLst/>
          </a:prstGeom>
        </p:spPr>
      </p:pic>
    </p:spTree>
    <p:extLst>
      <p:ext uri="{BB962C8B-B14F-4D97-AF65-F5344CB8AC3E}">
        <p14:creationId xmlns:p14="http://schemas.microsoft.com/office/powerpoint/2010/main" val="202906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819030" y="822271"/>
            <a:ext cx="7198849" cy="30008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How can I support my child at home</a:t>
            </a:r>
            <a:r>
              <a:rPr lang="en" sz="6500" b="1" dirty="0">
                <a:solidFill>
                  <a:schemeClr val="lt1"/>
                </a:solidFill>
                <a:latin typeface="Quicksand"/>
                <a:sym typeface="Quicksand"/>
              </a:rPr>
              <a:t>?</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5478125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837481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Reading at home</a:t>
            </a:r>
            <a:endParaRPr sz="700" dirty="0">
              <a:solidFill>
                <a:schemeClr val="lt1"/>
              </a:solidFill>
            </a:endParaRPr>
          </a:p>
        </p:txBody>
      </p:sp>
      <p:sp>
        <p:nvSpPr>
          <p:cNvPr id="2" name="TextBox 1"/>
          <p:cNvSpPr txBox="1"/>
          <p:nvPr/>
        </p:nvSpPr>
        <p:spPr>
          <a:xfrm>
            <a:off x="123825" y="1648736"/>
            <a:ext cx="8439150" cy="2862322"/>
          </a:xfrm>
          <a:prstGeom prst="rect">
            <a:avLst/>
          </a:prstGeom>
          <a:noFill/>
        </p:spPr>
        <p:txBody>
          <a:bodyPr wrap="square" rtlCol="0">
            <a:spAutoFit/>
          </a:bodyPr>
          <a:lstStyle/>
          <a:p>
            <a:pPr marL="285750" indent="-285750">
              <a:buFont typeface="Arial" panose="020B0604020202020204" pitchFamily="34" charset="0"/>
              <a:buChar char="•"/>
            </a:pPr>
            <a:r>
              <a:rPr lang="en-US" sz="1800" b="1" dirty="0">
                <a:solidFill>
                  <a:srgbClr val="022D42"/>
                </a:solidFill>
                <a:latin typeface="Quicksand" panose="020B0604020202020204" charset="0"/>
              </a:rPr>
              <a:t>Reading at home with an adult is part of your child’s weekly homework.</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a:p>
            <a:pPr marL="285750" indent="-285750">
              <a:buFont typeface="Arial" panose="020B0604020202020204" pitchFamily="34" charset="0"/>
              <a:buChar char="•"/>
            </a:pPr>
            <a:r>
              <a:rPr lang="en-US" sz="1800" b="1" dirty="0">
                <a:solidFill>
                  <a:srgbClr val="022D42"/>
                </a:solidFill>
                <a:latin typeface="Quicksand" panose="020B0604020202020204" charset="0"/>
              </a:rPr>
              <a:t>Finding any time possible to sit with your child and read in small doses will impact their progress positively. </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a:p>
            <a:pPr marL="285750" indent="-285750">
              <a:buFont typeface="Arial" panose="020B0604020202020204" pitchFamily="34" charset="0"/>
              <a:buChar char="•"/>
            </a:pPr>
            <a:r>
              <a:rPr lang="en-US" sz="1800" b="1" dirty="0">
                <a:solidFill>
                  <a:srgbClr val="022D42"/>
                </a:solidFill>
                <a:latin typeface="Quicksand" panose="020B0604020202020204" charset="0"/>
              </a:rPr>
              <a:t>During parent consultation evenings, your child’s progress will be discussed and pupil mentoring sheets will be shared with you. </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a:p>
            <a:pPr marL="285750" indent="-285750">
              <a:buFont typeface="Arial" panose="020B0604020202020204" pitchFamily="34" charset="0"/>
              <a:buChar char="•"/>
            </a:pPr>
            <a:r>
              <a:rPr lang="en-US" sz="1800" b="1" dirty="0">
                <a:solidFill>
                  <a:srgbClr val="022D42"/>
                </a:solidFill>
                <a:latin typeface="Quicksand" panose="020B0604020202020204" charset="0"/>
              </a:rPr>
              <a:t>Reading at home is an area that is tracked throughout school due to the importance we place on learning this skill.</a:t>
            </a: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Tree>
    <p:extLst>
      <p:ext uri="{BB962C8B-B14F-4D97-AF65-F5344CB8AC3E}">
        <p14:creationId xmlns:p14="http://schemas.microsoft.com/office/powerpoint/2010/main" val="407698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84"/>
        <p:cNvGrpSpPr/>
        <p:nvPr/>
      </p:nvGrpSpPr>
      <p:grpSpPr>
        <a:xfrm>
          <a:off x="0" y="0"/>
          <a:ext cx="0" cy="0"/>
          <a:chOff x="0" y="0"/>
          <a:chExt cx="0" cy="0"/>
        </a:xfrm>
      </p:grpSpPr>
      <p:sp>
        <p:nvSpPr>
          <p:cNvPr id="185" name="Google Shape;185;p13"/>
          <p:cNvSpPr txBox="1"/>
          <p:nvPr/>
        </p:nvSpPr>
        <p:spPr>
          <a:xfrm>
            <a:off x="730810" y="742806"/>
            <a:ext cx="57858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Agenda</a:t>
            </a:r>
            <a:endParaRPr sz="700" dirty="0">
              <a:solidFill>
                <a:schemeClr val="lt1"/>
              </a:solidFill>
            </a:endParaRPr>
          </a:p>
        </p:txBody>
      </p:sp>
      <p:grpSp>
        <p:nvGrpSpPr>
          <p:cNvPr id="21" name="Google Shape;168;p12"/>
          <p:cNvGrpSpPr/>
          <p:nvPr/>
        </p:nvGrpSpPr>
        <p:grpSpPr>
          <a:xfrm>
            <a:off x="619125" y="1652565"/>
            <a:ext cx="7678729" cy="444532"/>
            <a:chOff x="0" y="0"/>
            <a:chExt cx="6012105" cy="1185418"/>
          </a:xfrm>
        </p:grpSpPr>
        <p:sp>
          <p:nvSpPr>
            <p:cNvPr id="22" name="Google Shape;169;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 name="Google Shape;170;p12"/>
            <p:cNvSpPr txBox="1"/>
            <p:nvPr/>
          </p:nvSpPr>
          <p:spPr>
            <a:xfrm>
              <a:off x="472378" y="306698"/>
              <a:ext cx="5064600" cy="677109"/>
            </a:xfrm>
            <a:prstGeom prst="rect">
              <a:avLst/>
            </a:prstGeom>
            <a:solidFill>
              <a:schemeClr val="dk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What is Phonics?</a:t>
              </a:r>
              <a:endParaRPr sz="700" dirty="0">
                <a:solidFill>
                  <a:schemeClr val="lt1"/>
                </a:solidFill>
              </a:endParaRPr>
            </a:p>
          </p:txBody>
        </p:sp>
      </p:grpSp>
      <p:grpSp>
        <p:nvGrpSpPr>
          <p:cNvPr id="24" name="Google Shape;172;p12"/>
          <p:cNvGrpSpPr/>
          <p:nvPr/>
        </p:nvGrpSpPr>
        <p:grpSpPr>
          <a:xfrm>
            <a:off x="619125" y="2097097"/>
            <a:ext cx="7678729" cy="444532"/>
            <a:chOff x="0" y="0"/>
            <a:chExt cx="6012105" cy="1185418"/>
          </a:xfrm>
          <a:solidFill>
            <a:srgbClr val="BADBF3"/>
          </a:solidFill>
        </p:grpSpPr>
        <p:sp>
          <p:nvSpPr>
            <p:cNvPr id="25" name="Google Shape;173;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6" name="Google Shape;174;p12"/>
            <p:cNvSpPr txBox="1"/>
            <p:nvPr/>
          </p:nvSpPr>
          <p:spPr>
            <a:xfrm>
              <a:off x="472378" y="306698"/>
              <a:ext cx="5064600" cy="677109"/>
            </a:xfrm>
            <a:prstGeom prst="rect">
              <a:avLst/>
            </a:prstGeom>
            <a:grp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Why Rocket Phonics?</a:t>
              </a:r>
              <a:endParaRPr sz="700" dirty="0">
                <a:solidFill>
                  <a:schemeClr val="lt1"/>
                </a:solidFill>
              </a:endParaRPr>
            </a:p>
          </p:txBody>
        </p:sp>
      </p:grpSp>
      <p:grpSp>
        <p:nvGrpSpPr>
          <p:cNvPr id="27" name="Google Shape;176;p12"/>
          <p:cNvGrpSpPr/>
          <p:nvPr/>
        </p:nvGrpSpPr>
        <p:grpSpPr>
          <a:xfrm>
            <a:off x="619125" y="2541629"/>
            <a:ext cx="7678729" cy="444532"/>
            <a:chOff x="0" y="0"/>
            <a:chExt cx="6012105" cy="1185418"/>
          </a:xfrm>
        </p:grpSpPr>
        <p:sp>
          <p:nvSpPr>
            <p:cNvPr id="28" name="Google Shape;177;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 name="Google Shape;178;p12"/>
            <p:cNvSpPr txBox="1"/>
            <p:nvPr/>
          </p:nvSpPr>
          <p:spPr>
            <a:xfrm>
              <a:off x="472378" y="306698"/>
              <a:ext cx="5064600" cy="677109"/>
            </a:xfrm>
            <a:prstGeom prst="rect">
              <a:avLst/>
            </a:prstGeom>
            <a:solidFill>
              <a:schemeClr val="lt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How will my child be taught phonics?</a:t>
              </a:r>
              <a:endParaRPr sz="700" dirty="0">
                <a:solidFill>
                  <a:schemeClr val="lt1"/>
                </a:solidFill>
              </a:endParaRPr>
            </a:p>
          </p:txBody>
        </p:sp>
      </p:grpSp>
      <p:grpSp>
        <p:nvGrpSpPr>
          <p:cNvPr id="30" name="Google Shape;168;p12"/>
          <p:cNvGrpSpPr/>
          <p:nvPr/>
        </p:nvGrpSpPr>
        <p:grpSpPr>
          <a:xfrm>
            <a:off x="619125" y="2972543"/>
            <a:ext cx="7678729" cy="444532"/>
            <a:chOff x="0" y="0"/>
            <a:chExt cx="6012105" cy="1185418"/>
          </a:xfrm>
        </p:grpSpPr>
        <p:sp>
          <p:nvSpPr>
            <p:cNvPr id="31" name="Google Shape;169;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2" name="Google Shape;170;p12"/>
            <p:cNvSpPr txBox="1"/>
            <p:nvPr/>
          </p:nvSpPr>
          <p:spPr>
            <a:xfrm>
              <a:off x="472378" y="306698"/>
              <a:ext cx="5064600" cy="677109"/>
            </a:xfrm>
            <a:prstGeom prst="rect">
              <a:avLst/>
            </a:prstGeom>
            <a:solidFill>
              <a:schemeClr val="dk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What will my child read?</a:t>
              </a:r>
              <a:endParaRPr sz="700" dirty="0">
                <a:solidFill>
                  <a:schemeClr val="lt1"/>
                </a:solidFill>
              </a:endParaRPr>
            </a:p>
          </p:txBody>
        </p:sp>
      </p:grpSp>
      <p:grpSp>
        <p:nvGrpSpPr>
          <p:cNvPr id="33" name="Google Shape;172;p12"/>
          <p:cNvGrpSpPr/>
          <p:nvPr/>
        </p:nvGrpSpPr>
        <p:grpSpPr>
          <a:xfrm>
            <a:off x="619125" y="3417075"/>
            <a:ext cx="7678729" cy="444532"/>
            <a:chOff x="0" y="0"/>
            <a:chExt cx="6012105" cy="1185418"/>
          </a:xfrm>
          <a:solidFill>
            <a:srgbClr val="BADBF3"/>
          </a:solidFill>
        </p:grpSpPr>
        <p:sp>
          <p:nvSpPr>
            <p:cNvPr id="34" name="Google Shape;173;p12"/>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grp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5" name="Google Shape;174;p12"/>
            <p:cNvSpPr txBox="1"/>
            <p:nvPr/>
          </p:nvSpPr>
          <p:spPr>
            <a:xfrm>
              <a:off x="472378" y="306698"/>
              <a:ext cx="5064600" cy="677109"/>
            </a:xfrm>
            <a:prstGeom prst="rect">
              <a:avLst/>
            </a:prstGeom>
            <a:grp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sym typeface="Quicksand"/>
                </a:rPr>
                <a:t>Reading</a:t>
              </a:r>
              <a:endParaRPr sz="700" dirty="0">
                <a:solidFill>
                  <a:schemeClr val="lt1"/>
                </a:solidFill>
              </a:endParaRPr>
            </a:p>
          </p:txBody>
        </p:sp>
      </p:grpSp>
      <p:grpSp>
        <p:nvGrpSpPr>
          <p:cNvPr id="36" name="Google Shape;176;p12"/>
          <p:cNvGrpSpPr/>
          <p:nvPr/>
        </p:nvGrpSpPr>
        <p:grpSpPr>
          <a:xfrm>
            <a:off x="617369" y="3898292"/>
            <a:ext cx="7678729" cy="444532"/>
            <a:chOff x="-1375" y="52544"/>
            <a:chExt cx="6012105" cy="1185418"/>
          </a:xfrm>
        </p:grpSpPr>
        <p:sp>
          <p:nvSpPr>
            <p:cNvPr id="37" name="Google Shape;177;p12"/>
            <p:cNvSpPr/>
            <p:nvPr/>
          </p:nvSpPr>
          <p:spPr>
            <a:xfrm>
              <a:off x="-1375" y="52544"/>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lt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8" name="Google Shape;178;p12"/>
            <p:cNvSpPr txBox="1"/>
            <p:nvPr/>
          </p:nvSpPr>
          <p:spPr>
            <a:xfrm>
              <a:off x="472378" y="306699"/>
              <a:ext cx="5064600" cy="677109"/>
            </a:xfrm>
            <a:prstGeom prst="rect">
              <a:avLst/>
            </a:prstGeom>
            <a:solidFill>
              <a:schemeClr val="lt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sym typeface="Quicksand"/>
                </a:rPr>
                <a:t>How can I support my child at home?</a:t>
              </a:r>
              <a:endParaRPr sz="700" dirty="0">
                <a:solidFill>
                  <a:schemeClr val="lt1"/>
                </a:solidFill>
              </a:endParaRPr>
            </a:p>
          </p:txBody>
        </p:sp>
      </p:grpSp>
      <p:grpSp>
        <p:nvGrpSpPr>
          <p:cNvPr id="39" name="Google Shape;168;p12">
            <a:extLst>
              <a:ext uri="{FF2B5EF4-FFF2-40B4-BE49-F238E27FC236}">
                <a16:creationId xmlns:a16="http://schemas.microsoft.com/office/drawing/2014/main" id="{E91C1EC0-78A3-4857-A2A6-30CEA84E07A0}"/>
              </a:ext>
            </a:extLst>
          </p:cNvPr>
          <p:cNvGrpSpPr/>
          <p:nvPr/>
        </p:nvGrpSpPr>
        <p:grpSpPr>
          <a:xfrm>
            <a:off x="617368" y="4379509"/>
            <a:ext cx="7678729" cy="444532"/>
            <a:chOff x="0" y="0"/>
            <a:chExt cx="6012105" cy="1185418"/>
          </a:xfrm>
        </p:grpSpPr>
        <p:sp>
          <p:nvSpPr>
            <p:cNvPr id="40" name="Google Shape;169;p12">
              <a:extLst>
                <a:ext uri="{FF2B5EF4-FFF2-40B4-BE49-F238E27FC236}">
                  <a16:creationId xmlns:a16="http://schemas.microsoft.com/office/drawing/2014/main" id="{DB39E4BE-FB15-4A5E-A48A-0286B100C907}"/>
                </a:ext>
              </a:extLst>
            </p:cNvPr>
            <p:cNvSpPr/>
            <p:nvPr/>
          </p:nvSpPr>
          <p:spPr>
            <a:xfrm>
              <a:off x="0" y="0"/>
              <a:ext cx="6012105" cy="1185418"/>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1" name="Google Shape;170;p12">
              <a:extLst>
                <a:ext uri="{FF2B5EF4-FFF2-40B4-BE49-F238E27FC236}">
                  <a16:creationId xmlns:a16="http://schemas.microsoft.com/office/drawing/2014/main" id="{3C02B2FE-F853-45F8-80A3-3C068484B58D}"/>
                </a:ext>
              </a:extLst>
            </p:cNvPr>
            <p:cNvSpPr txBox="1"/>
            <p:nvPr/>
          </p:nvSpPr>
          <p:spPr>
            <a:xfrm>
              <a:off x="472378" y="306698"/>
              <a:ext cx="5064600" cy="677109"/>
            </a:xfrm>
            <a:prstGeom prst="rect">
              <a:avLst/>
            </a:prstGeom>
            <a:solidFill>
              <a:schemeClr val="dk2"/>
            </a:solid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None/>
              </a:pPr>
              <a:r>
                <a:rPr lang="en" sz="1500" b="1" dirty="0">
                  <a:solidFill>
                    <a:schemeClr val="lt1"/>
                  </a:solidFill>
                  <a:latin typeface="Quicksand"/>
                  <a:ea typeface="Quicksand"/>
                  <a:cs typeface="Quicksand"/>
                  <a:sym typeface="Quicksand"/>
                </a:rPr>
                <a:t>Questions</a:t>
              </a:r>
              <a:endParaRPr sz="700" dirty="0">
                <a:solidFill>
                  <a:schemeClr val="lt1"/>
                </a:solidFil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837481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sym typeface="Quicksand"/>
              </a:rPr>
              <a:t>Phonics at home</a:t>
            </a:r>
            <a:endParaRPr sz="700" dirty="0">
              <a:solidFill>
                <a:schemeClr val="lt1"/>
              </a:solidFill>
            </a:endParaRPr>
          </a:p>
        </p:txBody>
      </p:sp>
      <p:sp>
        <p:nvSpPr>
          <p:cNvPr id="2" name="TextBox 1"/>
          <p:cNvSpPr txBox="1"/>
          <p:nvPr/>
        </p:nvSpPr>
        <p:spPr>
          <a:xfrm>
            <a:off x="123825" y="1648736"/>
            <a:ext cx="8439150" cy="3477875"/>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022D42"/>
                </a:solidFill>
                <a:latin typeface="Quicksand" panose="020B0604020202020204" charset="0"/>
              </a:rPr>
              <a:t>You can support your child to consolidate their phonics knowledge at home by playing lots of different games.</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I spy games to support with hearing the initial sounds in words</a:t>
            </a:r>
          </a:p>
          <a:p>
            <a:pPr marL="285750" indent="-285750">
              <a:buFont typeface="Arial" panose="020B0604020202020204" pitchFamily="34" charset="0"/>
              <a:buChar char="•"/>
            </a:pPr>
            <a:endParaRPr lang="en-US" sz="12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Finding and searching games “ something beginning with”</a:t>
            </a:r>
          </a:p>
          <a:p>
            <a:endParaRPr lang="en-US" sz="12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Segmenting words when giving instructions e.g. c-</a:t>
            </a:r>
            <a:r>
              <a:rPr lang="en-US" sz="1200" b="1" dirty="0" err="1">
                <a:solidFill>
                  <a:srgbClr val="022D42"/>
                </a:solidFill>
                <a:latin typeface="Quicksand" panose="020B0604020202020204" charset="0"/>
              </a:rPr>
              <a:t>oa</a:t>
            </a:r>
            <a:r>
              <a:rPr lang="en-US" sz="1200" b="1" dirty="0">
                <a:solidFill>
                  <a:srgbClr val="022D42"/>
                </a:solidFill>
                <a:latin typeface="Quicksand" panose="020B0604020202020204" charset="0"/>
              </a:rPr>
              <a:t>-t</a:t>
            </a:r>
          </a:p>
          <a:p>
            <a:pPr marL="285750" indent="-285750">
              <a:buFont typeface="Arial" panose="020B0604020202020204" pitchFamily="34" charset="0"/>
              <a:buChar char="•"/>
            </a:pPr>
            <a:endParaRPr lang="en-US" sz="12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Drawing and writing games e.g. you write the word and they draw the picture or you draw the picture and they write the word</a:t>
            </a:r>
          </a:p>
          <a:p>
            <a:pPr marL="285750" indent="-285750">
              <a:buFont typeface="Arial" panose="020B0604020202020204" pitchFamily="34" charset="0"/>
              <a:buChar char="•"/>
            </a:pPr>
            <a:endParaRPr lang="en-US" sz="12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Treasure hunt- hiding sounds around the house to find</a:t>
            </a:r>
          </a:p>
          <a:p>
            <a:endParaRPr lang="en-US" sz="1200" b="1" dirty="0">
              <a:solidFill>
                <a:srgbClr val="022D42"/>
              </a:solidFill>
              <a:latin typeface="Quicksand" panose="020B0604020202020204" charset="0"/>
            </a:endParaRPr>
          </a:p>
          <a:p>
            <a:pPr marL="285750" indent="-285750">
              <a:buFont typeface="Arial" panose="020B0604020202020204" pitchFamily="34" charset="0"/>
              <a:buChar char="•"/>
            </a:pPr>
            <a:r>
              <a:rPr lang="en-US" sz="1200" b="1" dirty="0">
                <a:solidFill>
                  <a:srgbClr val="022D42"/>
                </a:solidFill>
                <a:latin typeface="Quicksand" panose="020B0604020202020204" charset="0"/>
              </a:rPr>
              <a:t>Grapheme spotting in the environment</a:t>
            </a:r>
          </a:p>
          <a:p>
            <a:pPr marL="285750" indent="-285750">
              <a:buFont typeface="Arial" panose="020B0604020202020204" pitchFamily="34" charset="0"/>
              <a:buChar char="•"/>
            </a:pPr>
            <a:endParaRPr lang="en-US" sz="1800" b="1" dirty="0">
              <a:solidFill>
                <a:srgbClr val="022D42"/>
              </a:solidFill>
              <a:latin typeface="Quicksand" panose="020B0604020202020204" charset="0"/>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Tree>
    <p:extLst>
      <p:ext uri="{BB962C8B-B14F-4D97-AF65-F5344CB8AC3E}">
        <p14:creationId xmlns:p14="http://schemas.microsoft.com/office/powerpoint/2010/main" val="2224074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819030" y="822271"/>
            <a:ext cx="7198849" cy="300082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Phonics Screening </a:t>
            </a:r>
          </a:p>
          <a:p>
            <a:pPr marL="0" marR="0" lvl="0" indent="0" algn="ctr" rtl="0">
              <a:lnSpc>
                <a:spcPct val="100000"/>
              </a:lnSpc>
              <a:spcBef>
                <a:spcPts val="0"/>
              </a:spcBef>
              <a:spcAft>
                <a:spcPts val="0"/>
              </a:spcAft>
              <a:buNone/>
            </a:pPr>
            <a:r>
              <a:rPr lang="en-US" sz="6500" b="1" dirty="0">
                <a:solidFill>
                  <a:schemeClr val="lt1"/>
                </a:solidFill>
                <a:latin typeface="Quicksand"/>
                <a:sym typeface="Quicksand"/>
              </a:rPr>
              <a:t>Week</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1850873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8374817"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sym typeface="Quicksand"/>
              </a:rPr>
              <a:t>Phonics Screening</a:t>
            </a:r>
            <a:endParaRPr sz="700" dirty="0">
              <a:solidFill>
                <a:schemeClr val="lt1"/>
              </a:solidFill>
            </a:endParaRPr>
          </a:p>
        </p:txBody>
      </p:sp>
      <p:sp>
        <p:nvSpPr>
          <p:cNvPr id="2" name="TextBox 1"/>
          <p:cNvSpPr txBox="1"/>
          <p:nvPr/>
        </p:nvSpPr>
        <p:spPr>
          <a:xfrm>
            <a:off x="123825" y="1648736"/>
            <a:ext cx="8439150" cy="2862322"/>
          </a:xfrm>
          <a:prstGeom prst="rect">
            <a:avLst/>
          </a:prstGeom>
          <a:noFill/>
        </p:spPr>
        <p:txBody>
          <a:bodyPr wrap="square" rtlCol="0">
            <a:spAutoFit/>
          </a:bodyPr>
          <a:lstStyle/>
          <a:p>
            <a:pPr marL="285750" indent="-285750">
              <a:buFont typeface="Arial" panose="020B0604020202020204" pitchFamily="34" charset="0"/>
              <a:buChar char="•"/>
            </a:pPr>
            <a:r>
              <a:rPr lang="en-US" sz="1800" b="1" dirty="0">
                <a:solidFill>
                  <a:srgbClr val="022D42"/>
                </a:solidFill>
                <a:latin typeface="Quicksand" panose="020B0604020202020204" charset="0"/>
              </a:rPr>
              <a:t>During </a:t>
            </a:r>
            <a:r>
              <a:rPr lang="en-US" sz="1800" b="1" dirty="0">
                <a:solidFill>
                  <a:srgbClr val="FF0000"/>
                </a:solidFill>
                <a:latin typeface="Quicksand" panose="020B0604020202020204" charset="0"/>
              </a:rPr>
              <a:t>Monday 9 June 2025 </a:t>
            </a:r>
            <a:r>
              <a:rPr lang="en-US" sz="1800" b="1" dirty="0">
                <a:solidFill>
                  <a:srgbClr val="022D42"/>
                </a:solidFill>
                <a:latin typeface="Quicksand" panose="020B0604020202020204" charset="0"/>
              </a:rPr>
              <a:t>all children in Year One will take part in the phonics screening assessment.</a:t>
            </a:r>
          </a:p>
          <a:p>
            <a:pPr marL="285750" indent="-285750">
              <a:buFont typeface="Arial" panose="020B0604020202020204" pitchFamily="34" charset="0"/>
              <a:buChar char="•"/>
            </a:pPr>
            <a:r>
              <a:rPr lang="en-US" sz="1800" b="1" dirty="0">
                <a:solidFill>
                  <a:srgbClr val="022D42"/>
                </a:solidFill>
                <a:latin typeface="Quicksand" panose="020B0604020202020204" charset="0"/>
              </a:rPr>
              <a:t>This is set out by the Government and is a statutory test that all children must undertake.</a:t>
            </a:r>
          </a:p>
          <a:p>
            <a:pPr marL="285750" indent="-285750">
              <a:buFont typeface="Arial" panose="020B0604020202020204" pitchFamily="34" charset="0"/>
              <a:buChar char="•"/>
            </a:pPr>
            <a:r>
              <a:rPr lang="en-US" sz="1800" b="1" dirty="0">
                <a:solidFill>
                  <a:srgbClr val="022D42"/>
                </a:solidFill>
                <a:latin typeface="Quicksand" panose="020B0604020202020204" charset="0"/>
              </a:rPr>
              <a:t>The children will sit with their class teacher and be shown a set of real words and </a:t>
            </a:r>
            <a:r>
              <a:rPr lang="en-US" sz="1800" b="1" dirty="0" err="1">
                <a:solidFill>
                  <a:srgbClr val="022D42"/>
                </a:solidFill>
                <a:latin typeface="Quicksand" panose="020B0604020202020204" charset="0"/>
              </a:rPr>
              <a:t>psuedo</a:t>
            </a:r>
            <a:r>
              <a:rPr lang="en-US" sz="1800" b="1" dirty="0">
                <a:solidFill>
                  <a:srgbClr val="022D42"/>
                </a:solidFill>
                <a:latin typeface="Quicksand" panose="020B0604020202020204" charset="0"/>
              </a:rPr>
              <a:t> words.</a:t>
            </a:r>
            <a:r>
              <a:rPr lang="en-US" sz="1800" b="1" dirty="0">
                <a:solidFill>
                  <a:srgbClr val="FF0000"/>
                </a:solidFill>
                <a:latin typeface="Quicksand" panose="020B0604020202020204" charset="0"/>
              </a:rPr>
              <a:t> </a:t>
            </a:r>
          </a:p>
          <a:p>
            <a:pPr marL="285750" indent="-285750">
              <a:buFont typeface="Arial" panose="020B0604020202020204" pitchFamily="34" charset="0"/>
              <a:buChar char="•"/>
            </a:pPr>
            <a:r>
              <a:rPr lang="en-US" sz="1800" b="1" dirty="0">
                <a:solidFill>
                  <a:srgbClr val="022D42"/>
                </a:solidFill>
                <a:latin typeface="Quicksand" panose="020B0604020202020204" charset="0"/>
              </a:rPr>
              <a:t>They will be provided with 40 words that they must try and read; 20 real words and 20 pseudo words.</a:t>
            </a:r>
            <a:endParaRPr lang="en-US" sz="1800" b="1" dirty="0">
              <a:solidFill>
                <a:srgbClr val="FF0000"/>
              </a:solidFill>
              <a:latin typeface="Quicksand" panose="020B0604020202020204" charset="0"/>
            </a:endParaRPr>
          </a:p>
          <a:p>
            <a:pPr marL="285750" indent="-285750">
              <a:buFont typeface="Arial" panose="020B0604020202020204" pitchFamily="34" charset="0"/>
              <a:buChar char="•"/>
            </a:pPr>
            <a:r>
              <a:rPr lang="en-US" sz="1800" b="1" dirty="0">
                <a:solidFill>
                  <a:srgbClr val="022D42"/>
                </a:solidFill>
                <a:latin typeface="Quicksand" panose="020B0604020202020204" charset="0"/>
              </a:rPr>
              <a:t>We will provide more information in regards to the assessment closer to the time.</a:t>
            </a: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Tree>
    <p:extLst>
      <p:ext uri="{BB962C8B-B14F-4D97-AF65-F5344CB8AC3E}">
        <p14:creationId xmlns:p14="http://schemas.microsoft.com/office/powerpoint/2010/main" val="2664787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7"/>
        <p:cNvGrpSpPr/>
        <p:nvPr/>
      </p:nvGrpSpPr>
      <p:grpSpPr>
        <a:xfrm>
          <a:off x="0" y="0"/>
          <a:ext cx="0" cy="0"/>
          <a:chOff x="0" y="0"/>
          <a:chExt cx="0" cy="0"/>
        </a:xfrm>
      </p:grpSpPr>
      <p:sp>
        <p:nvSpPr>
          <p:cNvPr id="419" name="Google Shape;419;p22"/>
          <p:cNvSpPr txBox="1"/>
          <p:nvPr/>
        </p:nvSpPr>
        <p:spPr>
          <a:xfrm>
            <a:off x="4354475" y="1744373"/>
            <a:ext cx="4074188" cy="1231106"/>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Thank you all for coming.</a:t>
            </a:r>
            <a:endParaRPr sz="700" dirty="0">
              <a:solidFill>
                <a:schemeClr val="lt1"/>
              </a:solidFill>
            </a:endParaRPr>
          </a:p>
        </p:txBody>
      </p:sp>
      <p:sp>
        <p:nvSpPr>
          <p:cNvPr id="420" name="Google Shape;420;p22"/>
          <p:cNvSpPr txBox="1"/>
          <p:nvPr/>
        </p:nvSpPr>
        <p:spPr>
          <a:xfrm>
            <a:off x="4354475" y="3024136"/>
            <a:ext cx="4074188" cy="276999"/>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 sz="1500" dirty="0">
                <a:solidFill>
                  <a:schemeClr val="lt1"/>
                </a:solidFill>
                <a:latin typeface="Quicksand"/>
                <a:ea typeface="Quicksand"/>
                <a:cs typeface="Quicksand"/>
                <a:sym typeface="Quicksand"/>
              </a:rPr>
              <a:t>Any Questions?</a:t>
            </a:r>
            <a:endParaRPr sz="700" dirty="0">
              <a:solidFill>
                <a:schemeClr val="lt1"/>
              </a:solidFill>
            </a:endParaRPr>
          </a:p>
        </p:txBody>
      </p:sp>
      <p:pic>
        <p:nvPicPr>
          <p:cNvPr id="2" name="Picture 1"/>
          <p:cNvPicPr>
            <a:picLocks noChangeAspect="1"/>
          </p:cNvPicPr>
          <p:nvPr/>
        </p:nvPicPr>
        <p:blipFill>
          <a:blip r:embed="rId3"/>
          <a:stretch>
            <a:fillRect/>
          </a:stretch>
        </p:blipFill>
        <p:spPr>
          <a:xfrm>
            <a:off x="0" y="0"/>
            <a:ext cx="3639126" cy="5153319"/>
          </a:xfrm>
          <a:prstGeom prst="rect">
            <a:avLst/>
          </a:prstGeom>
        </p:spPr>
      </p:pic>
      <p:grpSp>
        <p:nvGrpSpPr>
          <p:cNvPr id="23" name="Google Shape;119;p8"/>
          <p:cNvGrpSpPr/>
          <p:nvPr/>
        </p:nvGrpSpPr>
        <p:grpSpPr>
          <a:xfrm>
            <a:off x="7695792" y="-280209"/>
            <a:ext cx="1765341" cy="1745094"/>
            <a:chOff x="153119" y="1493233"/>
            <a:chExt cx="1765341" cy="1745094"/>
          </a:xfrm>
        </p:grpSpPr>
        <p:sp>
          <p:nvSpPr>
            <p:cNvPr id="24" name="Google Shape;120;p8"/>
            <p:cNvSpPr/>
            <p:nvPr/>
          </p:nvSpPr>
          <p:spPr>
            <a:xfrm rot="-692077">
              <a:off x="285414" y="1628386"/>
              <a:ext cx="1500751" cy="1474789"/>
            </a:xfrm>
            <a:custGeom>
              <a:avLst/>
              <a:gdLst/>
              <a:ahLst/>
              <a:cxnLst/>
              <a:rect l="l" t="t" r="r" b="b"/>
              <a:pathLst>
                <a:path w="3000902" h="2948988" extrusionOk="0">
                  <a:moveTo>
                    <a:pt x="1477351" y="28"/>
                  </a:moveTo>
                  <a:cubicBezTo>
                    <a:pt x="1598166" y="-2408"/>
                    <a:pt x="1662235" y="156235"/>
                    <a:pt x="1695547" y="249824"/>
                  </a:cubicBezTo>
                  <a:cubicBezTo>
                    <a:pt x="1780813" y="489394"/>
                    <a:pt x="1897922" y="714543"/>
                    <a:pt x="1987136" y="952898"/>
                  </a:cubicBezTo>
                  <a:cubicBezTo>
                    <a:pt x="1991072" y="963408"/>
                    <a:pt x="2000957" y="970462"/>
                    <a:pt x="2012181" y="970627"/>
                  </a:cubicBezTo>
                  <a:cubicBezTo>
                    <a:pt x="2264167" y="974396"/>
                    <a:pt x="2687411" y="1014738"/>
                    <a:pt x="2870720" y="1036254"/>
                  </a:cubicBezTo>
                  <a:cubicBezTo>
                    <a:pt x="3212068" y="1076425"/>
                    <a:pt x="2834858" y="1360447"/>
                    <a:pt x="2286786" y="1773989"/>
                  </a:cubicBezTo>
                  <a:cubicBezTo>
                    <a:pt x="2277628" y="1780902"/>
                    <a:pt x="2273762" y="1792868"/>
                    <a:pt x="2277138" y="1803833"/>
                  </a:cubicBezTo>
                  <a:cubicBezTo>
                    <a:pt x="2681339" y="3116178"/>
                    <a:pt x="2611581" y="3013176"/>
                    <a:pt x="2151065" y="2738802"/>
                  </a:cubicBezTo>
                  <a:cubicBezTo>
                    <a:pt x="1745730" y="2497245"/>
                    <a:pt x="1597457" y="2387136"/>
                    <a:pt x="1540836" y="2347354"/>
                  </a:cubicBezTo>
                  <a:cubicBezTo>
                    <a:pt x="1531075" y="2340495"/>
                    <a:pt x="1518010" y="2340760"/>
                    <a:pt x="1508532" y="2348003"/>
                  </a:cubicBezTo>
                  <a:cubicBezTo>
                    <a:pt x="1453557" y="2390032"/>
                    <a:pt x="1309846" y="2506021"/>
                    <a:pt x="914573" y="2763704"/>
                  </a:cubicBezTo>
                  <a:cubicBezTo>
                    <a:pt x="465487" y="3056402"/>
                    <a:pt x="399943" y="3162123"/>
                    <a:pt x="750915" y="1834573"/>
                  </a:cubicBezTo>
                  <a:cubicBezTo>
                    <a:pt x="753848" y="1823485"/>
                    <a:pt x="749505" y="1811677"/>
                    <a:pt x="740075" y="1805142"/>
                  </a:cubicBezTo>
                  <a:cubicBezTo>
                    <a:pt x="175780" y="1414001"/>
                    <a:pt x="-212576" y="1145395"/>
                    <a:pt x="126877" y="1091512"/>
                  </a:cubicBezTo>
                  <a:cubicBezTo>
                    <a:pt x="309171" y="1062635"/>
                    <a:pt x="730444" y="1005277"/>
                    <a:pt x="982076" y="991370"/>
                  </a:cubicBezTo>
                  <a:cubicBezTo>
                    <a:pt x="993289" y="990751"/>
                    <a:pt x="1002878" y="983302"/>
                    <a:pt x="1006389" y="972644"/>
                  </a:cubicBezTo>
                  <a:cubicBezTo>
                    <a:pt x="1085925" y="730892"/>
                    <a:pt x="1193864" y="501208"/>
                    <a:pt x="1269405" y="258400"/>
                  </a:cubicBezTo>
                  <a:cubicBezTo>
                    <a:pt x="1298911" y="163549"/>
                    <a:pt x="1356536" y="2458"/>
                    <a:pt x="1477351" y="28"/>
                  </a:cubicBezTo>
                  <a:close/>
                </a:path>
              </a:pathLst>
            </a:custGeom>
            <a:solidFill>
              <a:schemeClr val="lt2"/>
            </a:solidFill>
            <a:ln w="9525" cap="flat" cmpd="sng">
              <a:solidFill>
                <a:schemeClr val="accent2"/>
              </a:solidFill>
              <a:prstDash val="solid"/>
              <a:miter lim="8000"/>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5" name="Google Shape;121;p8"/>
            <p:cNvGrpSpPr/>
            <p:nvPr/>
          </p:nvGrpSpPr>
          <p:grpSpPr>
            <a:xfrm rot="-699226">
              <a:off x="477260" y="1844255"/>
              <a:ext cx="1083642" cy="1011875"/>
              <a:chOff x="960170" y="3681587"/>
              <a:chExt cx="2167254" cy="2023640"/>
            </a:xfrm>
          </p:grpSpPr>
          <p:sp>
            <p:nvSpPr>
              <p:cNvPr id="26" name="Google Shape;122;p8"/>
              <p:cNvSpPr/>
              <p:nvPr/>
            </p:nvSpPr>
            <p:spPr>
              <a:xfrm>
                <a:off x="2033491" y="3681587"/>
                <a:ext cx="48471" cy="157704"/>
              </a:xfrm>
              <a:custGeom>
                <a:avLst/>
                <a:gdLst/>
                <a:ahLst/>
                <a:cxnLst/>
                <a:rect l="l" t="t" r="r" b="b"/>
                <a:pathLst>
                  <a:path w="48471" h="157704" extrusionOk="0">
                    <a:moveTo>
                      <a:pt x="18964" y="14"/>
                    </a:moveTo>
                    <a:cubicBezTo>
                      <a:pt x="-1873" y="2226"/>
                      <a:pt x="-474" y="22250"/>
                      <a:pt x="423" y="38109"/>
                    </a:cubicBezTo>
                    <a:cubicBezTo>
                      <a:pt x="5527" y="128643"/>
                      <a:pt x="470" y="158829"/>
                      <a:pt x="29250" y="157673"/>
                    </a:cubicBezTo>
                    <a:cubicBezTo>
                      <a:pt x="51014" y="155072"/>
                      <a:pt x="49013" y="134854"/>
                      <a:pt x="47791" y="118363"/>
                    </a:cubicBezTo>
                    <a:cubicBezTo>
                      <a:pt x="41070" y="27552"/>
                      <a:pt x="46340" y="-729"/>
                      <a:pt x="18964" y="1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123;p8"/>
              <p:cNvSpPr/>
              <p:nvPr/>
            </p:nvSpPr>
            <p:spPr>
              <a:xfrm>
                <a:off x="2168373" y="3740312"/>
                <a:ext cx="51427" cy="76016"/>
              </a:xfrm>
              <a:custGeom>
                <a:avLst/>
                <a:gdLst/>
                <a:ahLst/>
                <a:cxnLst/>
                <a:rect l="l" t="t" r="r" b="b"/>
                <a:pathLst>
                  <a:path w="51427" h="76016" extrusionOk="0">
                    <a:moveTo>
                      <a:pt x="38988" y="5347"/>
                    </a:moveTo>
                    <a:cubicBezTo>
                      <a:pt x="28685" y="-1996"/>
                      <a:pt x="14911" y="-2350"/>
                      <a:pt x="6432" y="7895"/>
                    </a:cubicBezTo>
                    <a:cubicBezTo>
                      <a:pt x="-6303" y="23271"/>
                      <a:pt x="-355" y="75144"/>
                      <a:pt x="26319" y="76005"/>
                    </a:cubicBezTo>
                    <a:cubicBezTo>
                      <a:pt x="55712" y="76960"/>
                      <a:pt x="58439" y="19213"/>
                      <a:pt x="38988" y="5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124;p8"/>
              <p:cNvSpPr/>
              <p:nvPr/>
            </p:nvSpPr>
            <p:spPr>
              <a:xfrm>
                <a:off x="1896906" y="3719498"/>
                <a:ext cx="53991" cy="78767"/>
              </a:xfrm>
              <a:custGeom>
                <a:avLst/>
                <a:gdLst/>
                <a:ahLst/>
                <a:cxnLst/>
                <a:rect l="l" t="t" r="r" b="b"/>
                <a:pathLst>
                  <a:path w="53991" h="78767" extrusionOk="0">
                    <a:moveTo>
                      <a:pt x="43314" y="5896"/>
                    </a:moveTo>
                    <a:cubicBezTo>
                      <a:pt x="35926" y="-569"/>
                      <a:pt x="24720" y="-2580"/>
                      <a:pt x="15201" y="4280"/>
                    </a:cubicBezTo>
                    <a:cubicBezTo>
                      <a:pt x="-1458" y="16282"/>
                      <a:pt x="-9206" y="70301"/>
                      <a:pt x="17332" y="77975"/>
                    </a:cubicBezTo>
                    <a:cubicBezTo>
                      <a:pt x="47115" y="86580"/>
                      <a:pt x="67468" y="22705"/>
                      <a:pt x="43314" y="58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125;p8"/>
              <p:cNvSpPr/>
              <p:nvPr/>
            </p:nvSpPr>
            <p:spPr>
              <a:xfrm>
                <a:off x="2947287" y="4374833"/>
                <a:ext cx="89206" cy="60158"/>
              </a:xfrm>
              <a:custGeom>
                <a:avLst/>
                <a:gdLst/>
                <a:ahLst/>
                <a:cxnLst/>
                <a:rect l="l" t="t" r="r" b="b"/>
                <a:pathLst>
                  <a:path w="89206" h="60158" extrusionOk="0">
                    <a:moveTo>
                      <a:pt x="88635" y="30815"/>
                    </a:moveTo>
                    <a:cubicBezTo>
                      <a:pt x="90753" y="21437"/>
                      <a:pt x="86965" y="10449"/>
                      <a:pt x="77653" y="4020"/>
                    </a:cubicBezTo>
                    <a:cubicBezTo>
                      <a:pt x="58574" y="-9156"/>
                      <a:pt x="-3978" y="11935"/>
                      <a:pt x="200" y="39974"/>
                    </a:cubicBezTo>
                    <a:cubicBezTo>
                      <a:pt x="5133" y="73068"/>
                      <a:pt x="84486" y="62239"/>
                      <a:pt x="88635" y="308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 name="Google Shape;126;p8"/>
              <p:cNvSpPr/>
              <p:nvPr/>
            </p:nvSpPr>
            <p:spPr>
              <a:xfrm>
                <a:off x="2964037" y="4476457"/>
                <a:ext cx="163387" cy="74301"/>
              </a:xfrm>
              <a:custGeom>
                <a:avLst/>
                <a:gdLst/>
                <a:ahLst/>
                <a:cxnLst/>
                <a:rect l="l" t="t" r="r" b="b"/>
                <a:pathLst>
                  <a:path w="163387" h="74301" extrusionOk="0">
                    <a:moveTo>
                      <a:pt x="162781" y="14658"/>
                    </a:moveTo>
                    <a:cubicBezTo>
                      <a:pt x="154207" y="-14678"/>
                      <a:pt x="122170" y="5340"/>
                      <a:pt x="33357" y="28348"/>
                    </a:cubicBezTo>
                    <a:cubicBezTo>
                      <a:pt x="17081" y="32565"/>
                      <a:pt x="-3738" y="36611"/>
                      <a:pt x="576" y="58663"/>
                    </a:cubicBezTo>
                    <a:cubicBezTo>
                      <a:pt x="8737" y="87941"/>
                      <a:pt x="36986" y="72028"/>
                      <a:pt x="131251" y="44402"/>
                    </a:cubicBezTo>
                    <a:cubicBezTo>
                      <a:pt x="146665" y="39884"/>
                      <a:pt x="167184" y="35750"/>
                      <a:pt x="162781" y="1465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 name="Google Shape;127;p8"/>
              <p:cNvSpPr/>
              <p:nvPr/>
            </p:nvSpPr>
            <p:spPr>
              <a:xfrm>
                <a:off x="3054576" y="4604043"/>
                <a:ext cx="69207" cy="58141"/>
              </a:xfrm>
              <a:custGeom>
                <a:avLst/>
                <a:gdLst/>
                <a:ahLst/>
                <a:cxnLst/>
                <a:rect l="l" t="t" r="r" b="b"/>
                <a:pathLst>
                  <a:path w="69207" h="58141" extrusionOk="0">
                    <a:moveTo>
                      <a:pt x="52597" y="951"/>
                    </a:moveTo>
                    <a:cubicBezTo>
                      <a:pt x="33413" y="-5519"/>
                      <a:pt x="-7524" y="22343"/>
                      <a:pt x="1204" y="44914"/>
                    </a:cubicBezTo>
                    <a:cubicBezTo>
                      <a:pt x="12168" y="73272"/>
                      <a:pt x="72272" y="51479"/>
                      <a:pt x="69085" y="22319"/>
                    </a:cubicBezTo>
                    <a:cubicBezTo>
                      <a:pt x="68666" y="13319"/>
                      <a:pt x="62830" y="4401"/>
                      <a:pt x="52597" y="9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 name="Google Shape;128;p8"/>
              <p:cNvSpPr/>
              <p:nvPr/>
            </p:nvSpPr>
            <p:spPr>
              <a:xfrm>
                <a:off x="2716576" y="5425693"/>
                <a:ext cx="74546" cy="101504"/>
              </a:xfrm>
              <a:custGeom>
                <a:avLst/>
                <a:gdLst/>
                <a:ahLst/>
                <a:cxnLst/>
                <a:rect l="l" t="t" r="r" b="b"/>
                <a:pathLst>
                  <a:path w="74546" h="101504" extrusionOk="0">
                    <a:moveTo>
                      <a:pt x="10956" y="2232"/>
                    </a:moveTo>
                    <a:cubicBezTo>
                      <a:pt x="-10323" y="13934"/>
                      <a:pt x="4624" y="36759"/>
                      <a:pt x="12225" y="52100"/>
                    </a:cubicBezTo>
                    <a:cubicBezTo>
                      <a:pt x="20994" y="69787"/>
                      <a:pt x="38125" y="115497"/>
                      <a:pt x="65772" y="97302"/>
                    </a:cubicBezTo>
                    <a:cubicBezTo>
                      <a:pt x="87636" y="80309"/>
                      <a:pt x="62851" y="56293"/>
                      <a:pt x="53834" y="39885"/>
                    </a:cubicBezTo>
                    <a:cubicBezTo>
                      <a:pt x="45213" y="24196"/>
                      <a:pt x="35523" y="-8862"/>
                      <a:pt x="10956" y="223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129;p8"/>
              <p:cNvSpPr/>
              <p:nvPr/>
            </p:nvSpPr>
            <p:spPr>
              <a:xfrm>
                <a:off x="2605458" y="5489316"/>
                <a:ext cx="85617" cy="133838"/>
              </a:xfrm>
              <a:custGeom>
                <a:avLst/>
                <a:gdLst/>
                <a:ahLst/>
                <a:cxnLst/>
                <a:rect l="l" t="t" r="r" b="b"/>
                <a:pathLst>
                  <a:path w="85617" h="133838" extrusionOk="0">
                    <a:moveTo>
                      <a:pt x="11669" y="1853"/>
                    </a:moveTo>
                    <a:cubicBezTo>
                      <a:pt x="-6530" y="10677"/>
                      <a:pt x="493" y="27934"/>
                      <a:pt x="6553" y="42266"/>
                    </a:cubicBezTo>
                    <a:cubicBezTo>
                      <a:pt x="37888" y="116362"/>
                      <a:pt x="52140" y="143652"/>
                      <a:pt x="75526" y="130765"/>
                    </a:cubicBezTo>
                    <a:cubicBezTo>
                      <a:pt x="99373" y="115071"/>
                      <a:pt x="74995" y="89438"/>
                      <a:pt x="63370" y="65551"/>
                    </a:cubicBezTo>
                    <a:cubicBezTo>
                      <a:pt x="46073" y="30016"/>
                      <a:pt x="39458" y="-9023"/>
                      <a:pt x="11669" y="18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130;p8"/>
              <p:cNvSpPr/>
              <p:nvPr/>
            </p:nvSpPr>
            <p:spPr>
              <a:xfrm>
                <a:off x="2487073" y="5524053"/>
                <a:ext cx="66056" cy="95037"/>
              </a:xfrm>
              <a:custGeom>
                <a:avLst/>
                <a:gdLst/>
                <a:ahLst/>
                <a:cxnLst/>
                <a:rect l="l" t="t" r="r" b="b"/>
                <a:pathLst>
                  <a:path w="66056" h="95037" extrusionOk="0">
                    <a:moveTo>
                      <a:pt x="66056" y="64362"/>
                    </a:moveTo>
                    <a:cubicBezTo>
                      <a:pt x="65968" y="64126"/>
                      <a:pt x="65873" y="63890"/>
                      <a:pt x="65785" y="63654"/>
                    </a:cubicBezTo>
                    <a:cubicBezTo>
                      <a:pt x="63566" y="51044"/>
                      <a:pt x="59382" y="47028"/>
                      <a:pt x="47544" y="13586"/>
                    </a:cubicBezTo>
                    <a:cubicBezTo>
                      <a:pt x="38303" y="-7169"/>
                      <a:pt x="10739" y="-2580"/>
                      <a:pt x="2099" y="16783"/>
                    </a:cubicBezTo>
                    <a:cubicBezTo>
                      <a:pt x="-8127" y="39726"/>
                      <a:pt x="21095" y="88113"/>
                      <a:pt x="44718" y="95037"/>
                    </a:cubicBezTo>
                    <a:lnTo>
                      <a:pt x="46742" y="94418"/>
                    </a:lnTo>
                    <a:cubicBezTo>
                      <a:pt x="59323" y="90561"/>
                      <a:pt x="66723" y="78328"/>
                      <a:pt x="65832" y="65205"/>
                    </a:cubicBezTo>
                    <a:cubicBezTo>
                      <a:pt x="65803" y="64728"/>
                      <a:pt x="65850" y="64439"/>
                      <a:pt x="66056" y="6436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131;p8"/>
              <p:cNvSpPr/>
              <p:nvPr/>
            </p:nvSpPr>
            <p:spPr>
              <a:xfrm>
                <a:off x="1592629" y="5560618"/>
                <a:ext cx="82724" cy="100183"/>
              </a:xfrm>
              <a:custGeom>
                <a:avLst/>
                <a:gdLst/>
                <a:ahLst/>
                <a:cxnLst/>
                <a:rect l="l" t="t" r="r" b="b"/>
                <a:pathLst>
                  <a:path w="82724" h="100183" extrusionOk="0">
                    <a:moveTo>
                      <a:pt x="74214" y="3975"/>
                    </a:moveTo>
                    <a:cubicBezTo>
                      <a:pt x="54929" y="-8682"/>
                      <a:pt x="42790" y="11778"/>
                      <a:pt x="32528" y="25007"/>
                    </a:cubicBezTo>
                    <a:cubicBezTo>
                      <a:pt x="19952" y="41214"/>
                      <a:pt x="-18051" y="77469"/>
                      <a:pt x="10227" y="96720"/>
                    </a:cubicBezTo>
                    <a:cubicBezTo>
                      <a:pt x="35484" y="111159"/>
                      <a:pt x="48738" y="76779"/>
                      <a:pt x="59909" y="61002"/>
                    </a:cubicBezTo>
                    <a:cubicBezTo>
                      <a:pt x="70419" y="46151"/>
                      <a:pt x="95954" y="20825"/>
                      <a:pt x="74214" y="397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132;p8"/>
              <p:cNvSpPr/>
              <p:nvPr/>
            </p:nvSpPr>
            <p:spPr>
              <a:xfrm>
                <a:off x="1399512" y="5508510"/>
                <a:ext cx="140250" cy="196717"/>
              </a:xfrm>
              <a:custGeom>
                <a:avLst/>
                <a:gdLst/>
                <a:ahLst/>
                <a:cxnLst/>
                <a:rect l="l" t="t" r="r" b="b"/>
                <a:pathLst>
                  <a:path w="140250" h="196717" extrusionOk="0">
                    <a:moveTo>
                      <a:pt x="130736" y="3809"/>
                    </a:moveTo>
                    <a:cubicBezTo>
                      <a:pt x="106623" y="-9745"/>
                      <a:pt x="105974" y="7407"/>
                      <a:pt x="14317" y="145873"/>
                    </a:cubicBezTo>
                    <a:cubicBezTo>
                      <a:pt x="4704" y="160394"/>
                      <a:pt x="-9766" y="178990"/>
                      <a:pt x="9466" y="192910"/>
                    </a:cubicBezTo>
                    <a:cubicBezTo>
                      <a:pt x="30752" y="205903"/>
                      <a:pt x="42778" y="182671"/>
                      <a:pt x="52622" y="167743"/>
                    </a:cubicBezTo>
                    <a:cubicBezTo>
                      <a:pt x="77224" y="130427"/>
                      <a:pt x="101377" y="92727"/>
                      <a:pt x="124433" y="54431"/>
                    </a:cubicBezTo>
                    <a:cubicBezTo>
                      <a:pt x="133385" y="39557"/>
                      <a:pt x="151342" y="17622"/>
                      <a:pt x="130736" y="3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133;p8"/>
              <p:cNvSpPr/>
              <p:nvPr/>
            </p:nvSpPr>
            <p:spPr>
              <a:xfrm>
                <a:off x="1371268" y="5432276"/>
                <a:ext cx="81026" cy="82187"/>
              </a:xfrm>
              <a:custGeom>
                <a:avLst/>
                <a:gdLst/>
                <a:ahLst/>
                <a:cxnLst/>
                <a:rect l="l" t="t" r="r" b="b"/>
                <a:pathLst>
                  <a:path w="81026" h="82187" extrusionOk="0">
                    <a:moveTo>
                      <a:pt x="80954" y="24537"/>
                    </a:moveTo>
                    <a:cubicBezTo>
                      <a:pt x="79721" y="12552"/>
                      <a:pt x="71070" y="3387"/>
                      <a:pt x="61085" y="1075"/>
                    </a:cubicBezTo>
                    <a:cubicBezTo>
                      <a:pt x="30735" y="-9241"/>
                      <a:pt x="-19655" y="57583"/>
                      <a:pt x="8028" y="78391"/>
                    </a:cubicBezTo>
                    <a:cubicBezTo>
                      <a:pt x="31768" y="96233"/>
                      <a:pt x="83220" y="46601"/>
                      <a:pt x="80954" y="245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134;p8"/>
              <p:cNvSpPr/>
              <p:nvPr/>
            </p:nvSpPr>
            <p:spPr>
              <a:xfrm>
                <a:off x="1112949" y="4406756"/>
                <a:ext cx="98349" cy="58922"/>
              </a:xfrm>
              <a:custGeom>
                <a:avLst/>
                <a:gdLst/>
                <a:ahLst/>
                <a:cxnLst/>
                <a:rect l="l" t="t" r="r" b="b"/>
                <a:pathLst>
                  <a:path w="98349" h="58922" extrusionOk="0">
                    <a:moveTo>
                      <a:pt x="86" y="30812"/>
                    </a:moveTo>
                    <a:cubicBezTo>
                      <a:pt x="2599" y="59264"/>
                      <a:pt x="74411" y="66400"/>
                      <a:pt x="89990" y="50930"/>
                    </a:cubicBezTo>
                    <a:cubicBezTo>
                      <a:pt x="100140" y="40850"/>
                      <a:pt x="100783" y="25286"/>
                      <a:pt x="93348" y="15743"/>
                    </a:cubicBezTo>
                    <a:cubicBezTo>
                      <a:pt x="78052" y="-9713"/>
                      <a:pt x="-2995" y="-4021"/>
                      <a:pt x="86" y="308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135;p8"/>
              <p:cNvSpPr/>
              <p:nvPr/>
            </p:nvSpPr>
            <p:spPr>
              <a:xfrm>
                <a:off x="960170" y="4525904"/>
                <a:ext cx="237872" cy="46435"/>
              </a:xfrm>
              <a:custGeom>
                <a:avLst/>
                <a:gdLst/>
                <a:ahLst/>
                <a:cxnLst/>
                <a:rect l="l" t="t" r="r" b="b"/>
                <a:pathLst>
                  <a:path w="237872" h="46435" extrusionOk="0">
                    <a:moveTo>
                      <a:pt x="187569" y="3259"/>
                    </a:moveTo>
                    <a:cubicBezTo>
                      <a:pt x="140401" y="687"/>
                      <a:pt x="93103" y="-752"/>
                      <a:pt x="45870" y="404"/>
                    </a:cubicBezTo>
                    <a:cubicBezTo>
                      <a:pt x="27671" y="847"/>
                      <a:pt x="-71" y="-1312"/>
                      <a:pt x="0" y="24303"/>
                    </a:cubicBezTo>
                    <a:cubicBezTo>
                      <a:pt x="2066" y="49587"/>
                      <a:pt x="28892" y="45176"/>
                      <a:pt x="46968" y="44727"/>
                    </a:cubicBezTo>
                    <a:cubicBezTo>
                      <a:pt x="207722" y="40723"/>
                      <a:pt x="234979" y="59219"/>
                      <a:pt x="237871" y="26921"/>
                    </a:cubicBezTo>
                    <a:cubicBezTo>
                      <a:pt x="238154" y="451"/>
                      <a:pt x="205538" y="4238"/>
                      <a:pt x="187569" y="325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136;p8"/>
              <p:cNvSpPr/>
              <p:nvPr/>
            </p:nvSpPr>
            <p:spPr>
              <a:xfrm>
                <a:off x="1100693" y="4646343"/>
                <a:ext cx="83744" cy="55326"/>
              </a:xfrm>
              <a:custGeom>
                <a:avLst/>
                <a:gdLst/>
                <a:ahLst/>
                <a:cxnLst/>
                <a:rect l="l" t="t" r="r" b="b"/>
                <a:pathLst>
                  <a:path w="83744" h="55326" extrusionOk="0">
                    <a:moveTo>
                      <a:pt x="639" y="36863"/>
                    </a:moveTo>
                    <a:cubicBezTo>
                      <a:pt x="9739" y="72198"/>
                      <a:pt x="107474" y="52740"/>
                      <a:pt x="78340" y="12846"/>
                    </a:cubicBezTo>
                    <a:cubicBezTo>
                      <a:pt x="63015" y="-14432"/>
                      <a:pt x="-7416" y="5598"/>
                      <a:pt x="639" y="3686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pic>
        <p:nvPicPr>
          <p:cNvPr id="41" name="Picture 40"/>
          <p:cNvPicPr>
            <a:picLocks noChangeAspect="1"/>
          </p:cNvPicPr>
          <p:nvPr/>
        </p:nvPicPr>
        <p:blipFill>
          <a:blip r:embed="rId4">
            <a:clrChange>
              <a:clrFrom>
                <a:srgbClr val="063F63"/>
              </a:clrFrom>
              <a:clrTo>
                <a:srgbClr val="063F63">
                  <a:alpha val="0"/>
                </a:srgbClr>
              </a:clrTo>
            </a:clrChange>
          </a:blip>
          <a:stretch>
            <a:fillRect/>
          </a:stretch>
        </p:blipFill>
        <p:spPr>
          <a:xfrm>
            <a:off x="2789602" y="1660175"/>
            <a:ext cx="1699047" cy="1640960"/>
          </a:xfrm>
          <a:prstGeom prst="rect">
            <a:avLst/>
          </a:prstGeom>
        </p:spPr>
      </p:pic>
    </p:spTree>
    <p:extLst>
      <p:ext uri="{BB962C8B-B14F-4D97-AF65-F5344CB8AC3E}">
        <p14:creationId xmlns:p14="http://schemas.microsoft.com/office/powerpoint/2010/main" val="1347498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865134" y="1951824"/>
            <a:ext cx="7198849" cy="100027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GB" sz="6500" b="1" dirty="0">
                <a:solidFill>
                  <a:schemeClr val="lt1"/>
                </a:solidFill>
                <a:latin typeface="Quicksand"/>
                <a:sym typeface="Quicksand"/>
              </a:rPr>
              <a:t>What</a:t>
            </a:r>
            <a:r>
              <a:rPr lang="en" sz="6500" b="1" dirty="0">
                <a:solidFill>
                  <a:schemeClr val="lt1"/>
                </a:solidFill>
                <a:latin typeface="Quicksand"/>
                <a:sym typeface="Quicksand"/>
              </a:rPr>
              <a:t> is Phonics?</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18092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What is Phonics?</a:t>
            </a:r>
            <a:endParaRPr sz="700" dirty="0">
              <a:solidFill>
                <a:schemeClr val="lt1"/>
              </a:solidFill>
            </a:endParaRPr>
          </a:p>
        </p:txBody>
      </p:sp>
      <p:sp>
        <p:nvSpPr>
          <p:cNvPr id="2" name="TextBox 1"/>
          <p:cNvSpPr txBox="1"/>
          <p:nvPr/>
        </p:nvSpPr>
        <p:spPr>
          <a:xfrm>
            <a:off x="123825" y="1648736"/>
            <a:ext cx="8439150" cy="3416320"/>
          </a:xfrm>
          <a:prstGeom prst="rect">
            <a:avLst/>
          </a:prstGeom>
          <a:noFill/>
        </p:spPr>
        <p:txBody>
          <a:bodyPr wrap="square" rtlCol="0">
            <a:spAutoFit/>
          </a:bodyPr>
          <a:lstStyle/>
          <a:p>
            <a:pPr marL="342900" indent="-342900">
              <a:buFont typeface="Arial" panose="020B0604020202020204" pitchFamily="34" charset="0"/>
              <a:buChar char="•"/>
            </a:pPr>
            <a:r>
              <a:rPr lang="en-US" sz="1800" b="1" dirty="0">
                <a:solidFill>
                  <a:srgbClr val="022D42"/>
                </a:solidFill>
                <a:latin typeface="Quicksand" panose="020B0604020202020204" charset="0"/>
              </a:rPr>
              <a:t>Systematic Synthetic Phonics is a way of teaching children to read, write and spell. The sounds that children learn are taught in a specific, systematic order (not alphabetically) so that children can begin to build words from these sounds as early as possible. </a:t>
            </a:r>
          </a:p>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Phonics supports children to hear, identify and link the sounds that letters make (phonemes) to what the letters look like when written down (graphemes). This helps children to </a:t>
            </a:r>
            <a:r>
              <a:rPr lang="en-US" sz="1800" b="1" dirty="0" err="1">
                <a:solidFill>
                  <a:srgbClr val="022D42"/>
                </a:solidFill>
                <a:latin typeface="Quicksand" panose="020B0604020202020204" charset="0"/>
              </a:rPr>
              <a:t>recognise</a:t>
            </a:r>
            <a:r>
              <a:rPr lang="en-US" sz="1800" b="1" dirty="0">
                <a:solidFill>
                  <a:srgbClr val="022D42"/>
                </a:solidFill>
                <a:latin typeface="Quicksand" panose="020B0604020202020204" charset="0"/>
              </a:rPr>
              <a:t> and read words, using knowledge of the sounds to read new or unfamiliar words. </a:t>
            </a:r>
          </a:p>
          <a:p>
            <a:pPr marL="342900" indent="-342900">
              <a:buFont typeface="Arial" panose="020B0604020202020204" pitchFamily="34" charset="0"/>
              <a:buChar char="•"/>
            </a:pPr>
            <a:endParaRPr lang="en-US" sz="1800" b="1" dirty="0">
              <a:solidFill>
                <a:srgbClr val="022D42"/>
              </a:solidFill>
              <a:latin typeface="Quicksand" panose="020B0604020202020204" charset="0"/>
            </a:endParaRPr>
          </a:p>
          <a:p>
            <a:pPr marL="342900" indent="-342900">
              <a:buFont typeface="Arial" panose="020B0604020202020204" pitchFamily="34" charset="0"/>
              <a:buChar char="•"/>
            </a:pPr>
            <a:r>
              <a:rPr lang="en-US" sz="1800" b="1" dirty="0">
                <a:solidFill>
                  <a:srgbClr val="022D42"/>
                </a:solidFill>
                <a:latin typeface="Quicksand" panose="020B0604020202020204" charset="0"/>
              </a:rPr>
              <a:t>Phonics is a cornerstone to education here at Swain House Primary School and is a lifelong skill that our children will use. </a:t>
            </a:r>
            <a:endParaRPr lang="en-GB" sz="1800" b="1" dirty="0">
              <a:solidFill>
                <a:srgbClr val="022D42"/>
              </a:solidFill>
              <a:latin typeface="Quicksand" panose="020B0604020202020204" charset="0"/>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50" y="516568"/>
            <a:ext cx="51777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What is Phonics?</a:t>
            </a:r>
            <a:endParaRPr sz="7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sp>
        <p:nvSpPr>
          <p:cNvPr id="5" name="TextBox 4"/>
          <p:cNvSpPr txBox="1"/>
          <p:nvPr/>
        </p:nvSpPr>
        <p:spPr>
          <a:xfrm>
            <a:off x="123825" y="1648736"/>
            <a:ext cx="8590684" cy="3847207"/>
          </a:xfrm>
          <a:prstGeom prst="rect">
            <a:avLst/>
          </a:prstGeom>
          <a:noFill/>
        </p:spPr>
        <p:txBody>
          <a:bodyPr wrap="square" rtlCol="0">
            <a:spAutoFit/>
          </a:bodyPr>
          <a:lstStyle/>
          <a:p>
            <a:r>
              <a:rPr lang="en-US" sz="1600" b="1" dirty="0">
                <a:solidFill>
                  <a:srgbClr val="022D42"/>
                </a:solidFill>
                <a:latin typeface="Quicksand" panose="020B0604020202020204" charset="0"/>
              </a:rPr>
              <a:t>Here are some terms that your children will become familiar with:</a:t>
            </a:r>
          </a:p>
          <a:p>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Phoneme  - the sound</a:t>
            </a:r>
          </a:p>
          <a:p>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Grapheme – how the sound is written</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Digraph – Two letters which together represent one sound, e.g. ai, </a:t>
            </a:r>
            <a:r>
              <a:rPr lang="en-US" sz="1600" b="1" dirty="0" err="1">
                <a:solidFill>
                  <a:srgbClr val="022D42"/>
                </a:solidFill>
                <a:latin typeface="Quicksand" panose="020B0604020202020204" charset="0"/>
              </a:rPr>
              <a:t>ee</a:t>
            </a:r>
            <a:r>
              <a:rPr lang="en-US" sz="1600" b="1" dirty="0">
                <a:solidFill>
                  <a:srgbClr val="022D42"/>
                </a:solidFill>
                <a:latin typeface="Quicksand" panose="020B0604020202020204" charset="0"/>
              </a:rPr>
              <a:t>, </a:t>
            </a:r>
            <a:r>
              <a:rPr lang="en-US" sz="1600" b="1" dirty="0" err="1">
                <a:solidFill>
                  <a:srgbClr val="022D42"/>
                </a:solidFill>
                <a:latin typeface="Quicksand" panose="020B0604020202020204" charset="0"/>
              </a:rPr>
              <a:t>oo</a:t>
            </a:r>
            <a:r>
              <a:rPr lang="en-US" sz="1600" b="1" dirty="0">
                <a:solidFill>
                  <a:srgbClr val="022D42"/>
                </a:solidFill>
                <a:latin typeface="Quicksand" panose="020B0604020202020204" charset="0"/>
              </a:rPr>
              <a:t>.</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Trigraph- Three letters which together represent one sound, e.g. </a:t>
            </a:r>
            <a:r>
              <a:rPr lang="en-US" sz="1600" b="1" dirty="0" err="1">
                <a:solidFill>
                  <a:srgbClr val="022D42"/>
                </a:solidFill>
                <a:latin typeface="Quicksand" panose="020B0604020202020204" charset="0"/>
              </a:rPr>
              <a:t>igh</a:t>
            </a:r>
            <a:r>
              <a:rPr lang="en-US" sz="1600" b="1" dirty="0">
                <a:solidFill>
                  <a:srgbClr val="022D42"/>
                </a:solidFill>
                <a:latin typeface="Quicksand" panose="020B0604020202020204" charset="0"/>
              </a:rPr>
              <a:t>, air, ear.</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Blending – reading the individual sounds together to make a word</a:t>
            </a:r>
          </a:p>
          <a:p>
            <a:pPr marL="285750" indent="-285750">
              <a:buFont typeface="Arial" panose="020B0604020202020204" pitchFamily="34" charset="0"/>
              <a:buChar char="•"/>
            </a:pPr>
            <a:endParaRPr lang="en-US" sz="1600" b="1" dirty="0">
              <a:solidFill>
                <a:srgbClr val="022D42"/>
              </a:solidFill>
              <a:latin typeface="Quicksand" panose="020B0604020202020204" charset="0"/>
            </a:endParaRPr>
          </a:p>
          <a:p>
            <a:pPr marL="285750" indent="-285750">
              <a:buFont typeface="Arial" panose="020B0604020202020204" pitchFamily="34" charset="0"/>
              <a:buChar char="•"/>
            </a:pPr>
            <a:r>
              <a:rPr lang="en-US" sz="1600" b="1" dirty="0">
                <a:solidFill>
                  <a:srgbClr val="022D42"/>
                </a:solidFill>
                <a:latin typeface="Quicksand" panose="020B0604020202020204" charset="0"/>
              </a:rPr>
              <a:t>Segmenting – listening to a word and breaking it up into the letter sounds</a:t>
            </a:r>
          </a:p>
          <a:p>
            <a:endParaRPr lang="en-US" sz="1800" b="1" dirty="0">
              <a:solidFill>
                <a:srgbClr val="022D42"/>
              </a:solidFill>
              <a:latin typeface="Quicksand" panose="020B0604020202020204" charset="0"/>
            </a:endParaRPr>
          </a:p>
          <a:p>
            <a:r>
              <a:rPr lang="en-US" sz="1800" b="1" dirty="0">
                <a:solidFill>
                  <a:srgbClr val="022D42"/>
                </a:solidFill>
                <a:latin typeface="Quicksand" panose="020B0604020202020204" charset="0"/>
              </a:rPr>
              <a:t> </a:t>
            </a:r>
            <a:endParaRPr lang="en-GB" sz="1800" b="1" dirty="0">
              <a:solidFill>
                <a:srgbClr val="022D42"/>
              </a:solidFill>
              <a:latin typeface="Quicksand" panose="020B0604020202020204" charset="0"/>
            </a:endParaRPr>
          </a:p>
        </p:txBody>
      </p:sp>
    </p:spTree>
    <p:extLst>
      <p:ext uri="{BB962C8B-B14F-4D97-AF65-F5344CB8AC3E}">
        <p14:creationId xmlns:p14="http://schemas.microsoft.com/office/powerpoint/2010/main" val="1753596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934406" y="1619315"/>
            <a:ext cx="7198849" cy="200054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Why Rocket Phonics?</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80128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8387196"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Why Rocket Phonics?</a:t>
            </a:r>
          </a:p>
        </p:txBody>
      </p:sp>
      <p:pic>
        <p:nvPicPr>
          <p:cNvPr id="20" name="Picture 19"/>
          <p:cNvPicPr>
            <a:picLocks noChangeAspect="1"/>
          </p:cNvPicPr>
          <p:nvPr/>
        </p:nvPicPr>
        <p:blipFill>
          <a:blip r:embed="rId4">
            <a:clrChange>
              <a:clrFrom>
                <a:srgbClr val="063F63"/>
              </a:clrFrom>
              <a:clrTo>
                <a:srgbClr val="063F63">
                  <a:alpha val="0"/>
                </a:srgbClr>
              </a:clrTo>
            </a:clrChange>
          </a:blip>
          <a:stretch>
            <a:fillRect/>
          </a:stretch>
        </p:blipFill>
        <p:spPr>
          <a:xfrm>
            <a:off x="8178182" y="4179231"/>
            <a:ext cx="946768" cy="914400"/>
          </a:xfrm>
          <a:prstGeom prst="rect">
            <a:avLst/>
          </a:prstGeom>
        </p:spPr>
      </p:pic>
      <p:pic>
        <p:nvPicPr>
          <p:cNvPr id="4" name="sf_9Fo69wVI"/>
          <p:cNvPicPr>
            <a:picLocks noRot="1" noChangeAspect="1"/>
          </p:cNvPicPr>
          <p:nvPr>
            <a:videoFile r:link="rId1"/>
          </p:nvPr>
        </p:nvPicPr>
        <p:blipFill>
          <a:blip r:embed="rId5"/>
          <a:stretch>
            <a:fillRect/>
          </a:stretch>
        </p:blipFill>
        <p:spPr>
          <a:xfrm>
            <a:off x="1714500" y="1648689"/>
            <a:ext cx="5436393" cy="3331220"/>
          </a:xfrm>
          <a:prstGeom prst="rect">
            <a:avLst/>
          </a:prstGeom>
        </p:spPr>
      </p:pic>
      <p:sp>
        <p:nvSpPr>
          <p:cNvPr id="2" name="Rectangle 1"/>
          <p:cNvSpPr/>
          <p:nvPr/>
        </p:nvSpPr>
        <p:spPr>
          <a:xfrm>
            <a:off x="2341418" y="4672132"/>
            <a:ext cx="5250275" cy="307777"/>
          </a:xfrm>
          <a:prstGeom prst="rect">
            <a:avLst/>
          </a:prstGeom>
        </p:spPr>
        <p:txBody>
          <a:bodyPr wrap="square">
            <a:spAutoFit/>
          </a:bodyPr>
          <a:lstStyle/>
          <a:p>
            <a:r>
              <a:rPr lang="en-GB" dirty="0">
                <a:hlinkClick r:id="rId6"/>
              </a:rPr>
              <a:t>https://www.youtube.com/watch?reload=9&amp;v=sf_9Fo69wVI</a:t>
            </a:r>
            <a:r>
              <a:rPr lang="en-GB" dirty="0"/>
              <a:t> </a:t>
            </a:r>
          </a:p>
        </p:txBody>
      </p:sp>
    </p:spTree>
    <p:extLst>
      <p:ext uri="{BB962C8B-B14F-4D97-AF65-F5344CB8AC3E}">
        <p14:creationId xmlns:p14="http://schemas.microsoft.com/office/powerpoint/2010/main" val="109664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6"/>
          <p:cNvSpPr/>
          <p:nvPr/>
        </p:nvSpPr>
        <p:spPr>
          <a:xfrm>
            <a:off x="0" y="0"/>
            <a:ext cx="9144000" cy="1576200"/>
          </a:xfrm>
          <a:prstGeom prst="rect">
            <a:avLst/>
          </a:prstGeom>
          <a:solidFill>
            <a:schemeClr val="dk1"/>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16"/>
          <p:cNvSpPr txBox="1"/>
          <p:nvPr/>
        </p:nvSpPr>
        <p:spPr>
          <a:xfrm>
            <a:off x="514349" y="516568"/>
            <a:ext cx="5685559"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 sz="4000" b="1" dirty="0">
                <a:solidFill>
                  <a:schemeClr val="lt1"/>
                </a:solidFill>
                <a:latin typeface="Quicksand"/>
                <a:ea typeface="Quicksand"/>
                <a:cs typeface="Quicksand"/>
                <a:sym typeface="Quicksand"/>
              </a:rPr>
              <a:t>Why Rocket Phonics?</a:t>
            </a:r>
            <a:endParaRPr sz="700" dirty="0">
              <a:solidFill>
                <a:schemeClr val="lt1"/>
              </a:solidFill>
            </a:endParaRPr>
          </a:p>
        </p:txBody>
      </p:sp>
      <p:pic>
        <p:nvPicPr>
          <p:cNvPr id="20" name="Picture 19"/>
          <p:cNvPicPr>
            <a:picLocks noChangeAspect="1"/>
          </p:cNvPicPr>
          <p:nvPr/>
        </p:nvPicPr>
        <p:blipFill>
          <a:blip r:embed="rId3">
            <a:clrChange>
              <a:clrFrom>
                <a:srgbClr val="063F63"/>
              </a:clrFrom>
              <a:clrTo>
                <a:srgbClr val="063F63">
                  <a:alpha val="0"/>
                </a:srgbClr>
              </a:clrTo>
            </a:clrChange>
          </a:blip>
          <a:stretch>
            <a:fillRect/>
          </a:stretch>
        </p:blipFill>
        <p:spPr>
          <a:xfrm>
            <a:off x="8178182" y="4179231"/>
            <a:ext cx="946768" cy="914400"/>
          </a:xfrm>
          <a:prstGeom prst="rect">
            <a:avLst/>
          </a:prstGeom>
        </p:spPr>
      </p:pic>
      <p:grpSp>
        <p:nvGrpSpPr>
          <p:cNvPr id="6" name="Google Shape;168;p12"/>
          <p:cNvGrpSpPr/>
          <p:nvPr/>
        </p:nvGrpSpPr>
        <p:grpSpPr>
          <a:xfrm>
            <a:off x="272762" y="1814948"/>
            <a:ext cx="4666384" cy="698000"/>
            <a:chOff x="0" y="210988"/>
            <a:chExt cx="6012105" cy="974430"/>
          </a:xfrm>
        </p:grpSpPr>
        <p:sp>
          <p:nvSpPr>
            <p:cNvPr id="7" name="Google Shape;169;p12"/>
            <p:cNvSpPr/>
            <p:nvPr/>
          </p:nvSpPr>
          <p:spPr>
            <a:xfrm>
              <a:off x="0" y="210988"/>
              <a:ext cx="6012105" cy="974430"/>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chemeClr val="dk2"/>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 name="Google Shape;170;p12"/>
            <p:cNvSpPr txBox="1"/>
            <p:nvPr/>
          </p:nvSpPr>
          <p:spPr>
            <a:xfrm>
              <a:off x="472378" y="306697"/>
              <a:ext cx="5064600" cy="832768"/>
            </a:xfrm>
            <a:prstGeom prst="rect">
              <a:avLst/>
            </a:prstGeom>
            <a:solidFill>
              <a:schemeClr val="dk2"/>
            </a:solidFill>
            <a:ln>
              <a:noFill/>
            </a:ln>
          </p:spPr>
          <p:txBody>
            <a:bodyPr spcFirstLastPara="1" wrap="square" lIns="0" tIns="0" rIns="0" bIns="0" anchor="t" anchorCtr="0">
              <a:spAutoFit/>
            </a:bodyPr>
            <a:lstStyle/>
            <a:p>
              <a:pPr lvl="0">
                <a:lnSpc>
                  <a:spcPct val="110000"/>
                </a:lnSpc>
              </a:pPr>
              <a:r>
                <a:rPr lang="en-US" sz="1100" b="1" dirty="0">
                  <a:solidFill>
                    <a:schemeClr val="bg1"/>
                  </a:solidFill>
                  <a:latin typeface="Quicksand" panose="020B0604020202020204" charset="0"/>
                </a:rPr>
                <a:t>There are lots of engaging resources such as flashcards, sound mats, and online, interactive Big Books and quizzes to develop learning further. </a:t>
              </a:r>
              <a:endParaRPr sz="400" b="1" dirty="0">
                <a:solidFill>
                  <a:schemeClr val="bg1"/>
                </a:solidFill>
                <a:latin typeface="Quicksand" panose="020B0604020202020204" charset="0"/>
              </a:endParaRPr>
            </a:p>
          </p:txBody>
        </p:sp>
      </p:grpSp>
      <p:sp>
        <p:nvSpPr>
          <p:cNvPr id="10" name="Google Shape;173;p12"/>
          <p:cNvSpPr/>
          <p:nvPr/>
        </p:nvSpPr>
        <p:spPr>
          <a:xfrm>
            <a:off x="272762" y="2880179"/>
            <a:ext cx="4666385" cy="514269"/>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rgbClr val="BADBF3"/>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 name="Google Shape;174;p12"/>
          <p:cNvSpPr txBox="1"/>
          <p:nvPr/>
        </p:nvSpPr>
        <p:spPr>
          <a:xfrm>
            <a:off x="643713" y="2915598"/>
            <a:ext cx="3930965" cy="472316"/>
          </a:xfrm>
          <a:prstGeom prst="rect">
            <a:avLst/>
          </a:prstGeom>
          <a:solidFill>
            <a:srgbClr val="BADBF3"/>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There is a fully matched series of decodable reading books from a variety of genres.</a:t>
            </a:r>
            <a:endParaRPr sz="400" dirty="0">
              <a:solidFill>
                <a:schemeClr val="lt1"/>
              </a:solidFill>
            </a:endParaRPr>
          </a:p>
        </p:txBody>
      </p:sp>
      <p:sp>
        <p:nvSpPr>
          <p:cNvPr id="15" name="Google Shape;173;p12"/>
          <p:cNvSpPr/>
          <p:nvPr/>
        </p:nvSpPr>
        <p:spPr>
          <a:xfrm>
            <a:off x="258100" y="3816927"/>
            <a:ext cx="4666385" cy="852055"/>
          </a:xfrm>
          <a:custGeom>
            <a:avLst/>
            <a:gdLst/>
            <a:ahLst/>
            <a:cxnLst/>
            <a:rect l="l" t="t" r="r" b="b"/>
            <a:pathLst>
              <a:path w="3349362" h="660400" extrusionOk="0">
                <a:moveTo>
                  <a:pt x="3224902" y="660400"/>
                </a:moveTo>
                <a:lnTo>
                  <a:pt x="124460" y="660400"/>
                </a:lnTo>
                <a:cubicBezTo>
                  <a:pt x="55880" y="660400"/>
                  <a:pt x="0" y="604520"/>
                  <a:pt x="0" y="535940"/>
                </a:cubicBezTo>
                <a:lnTo>
                  <a:pt x="0" y="124460"/>
                </a:lnTo>
                <a:cubicBezTo>
                  <a:pt x="0" y="55880"/>
                  <a:pt x="55880" y="0"/>
                  <a:pt x="124460" y="0"/>
                </a:cubicBezTo>
                <a:lnTo>
                  <a:pt x="3224902" y="0"/>
                </a:lnTo>
                <a:cubicBezTo>
                  <a:pt x="3293482" y="0"/>
                  <a:pt x="3349362" y="55880"/>
                  <a:pt x="3349362" y="124460"/>
                </a:cubicBezTo>
                <a:lnTo>
                  <a:pt x="3349362" y="535940"/>
                </a:lnTo>
                <a:cubicBezTo>
                  <a:pt x="3349362" y="604520"/>
                  <a:pt x="3293482" y="660400"/>
                  <a:pt x="3224902" y="660400"/>
                </a:cubicBezTo>
                <a:close/>
              </a:path>
            </a:pathLst>
          </a:custGeom>
          <a:solidFill>
            <a:srgbClr val="FFC000"/>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6" name="Google Shape;174;p12"/>
          <p:cNvSpPr txBox="1"/>
          <p:nvPr/>
        </p:nvSpPr>
        <p:spPr>
          <a:xfrm>
            <a:off x="625809" y="3872538"/>
            <a:ext cx="3930965" cy="744819"/>
          </a:xfrm>
          <a:prstGeom prst="rect">
            <a:avLst/>
          </a:prstGeom>
          <a:solidFill>
            <a:srgbClr val="FFC000"/>
          </a:solidFill>
          <a:ln>
            <a:noFill/>
          </a:ln>
        </p:spPr>
        <p:txBody>
          <a:bodyPr spcFirstLastPara="1" wrap="square" lIns="0" tIns="0" rIns="0" bIns="0" anchor="t" anchorCtr="0">
            <a:spAutoFit/>
          </a:bodyPr>
          <a:lstStyle/>
          <a:p>
            <a:pPr lvl="0">
              <a:lnSpc>
                <a:spcPct val="110000"/>
              </a:lnSpc>
            </a:pPr>
            <a:r>
              <a:rPr lang="en-US" sz="1100" b="1" dirty="0">
                <a:solidFill>
                  <a:schemeClr val="lt1"/>
                </a:solidFill>
                <a:latin typeface="Quicksand"/>
                <a:ea typeface="Quicksand"/>
                <a:cs typeface="Quicksand"/>
                <a:sym typeface="Quicksand"/>
              </a:rPr>
              <a:t>The clear plans and lesson structure will also ensure teaching from Reception to KS1 is consistent, and the children will already know the routine when they move to KS1.</a:t>
            </a:r>
            <a:endParaRPr sz="400" dirty="0">
              <a:solidFill>
                <a:schemeClr val="lt1"/>
              </a:solidFill>
            </a:endParaRPr>
          </a:p>
        </p:txBody>
      </p:sp>
      <p:pic>
        <p:nvPicPr>
          <p:cNvPr id="2" name="Picture 1"/>
          <p:cNvPicPr>
            <a:picLocks noChangeAspect="1"/>
          </p:cNvPicPr>
          <p:nvPr/>
        </p:nvPicPr>
        <p:blipFill rotWithShape="1">
          <a:blip r:embed="rId4"/>
          <a:srcRect t="758"/>
          <a:stretch/>
        </p:blipFill>
        <p:spPr>
          <a:xfrm rot="242512">
            <a:off x="6691611" y="1714922"/>
            <a:ext cx="2189154" cy="1530218"/>
          </a:xfrm>
          <a:prstGeom prst="roundRect">
            <a:avLst>
              <a:gd name="adj" fmla="val 8594"/>
            </a:avLst>
          </a:prstGeom>
          <a:solidFill>
            <a:srgbClr val="FFFFFF">
              <a:shade val="85000"/>
            </a:srgbClr>
          </a:solidFill>
          <a:ln>
            <a:solidFill>
              <a:srgbClr val="EA4A92"/>
            </a:solidFill>
          </a:ln>
          <a:effectLst/>
        </p:spPr>
      </p:pic>
      <p:pic>
        <p:nvPicPr>
          <p:cNvPr id="3" name="Picture 2"/>
          <p:cNvPicPr>
            <a:picLocks noChangeAspect="1"/>
          </p:cNvPicPr>
          <p:nvPr/>
        </p:nvPicPr>
        <p:blipFill>
          <a:blip r:embed="rId5"/>
          <a:stretch>
            <a:fillRect/>
          </a:stretch>
        </p:blipFill>
        <p:spPr>
          <a:xfrm rot="21403900">
            <a:off x="5570253" y="3418498"/>
            <a:ext cx="1259309" cy="1551648"/>
          </a:xfrm>
          <a:prstGeom prst="rect">
            <a:avLst/>
          </a:prstGeom>
          <a:ln>
            <a:solidFill>
              <a:srgbClr val="EA4A92"/>
            </a:solidFill>
          </a:ln>
        </p:spPr>
      </p:pic>
    </p:spTree>
    <p:extLst>
      <p:ext uri="{BB962C8B-B14F-4D97-AF65-F5344CB8AC3E}">
        <p14:creationId xmlns:p14="http://schemas.microsoft.com/office/powerpoint/2010/main" val="626895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6" name="Google Shape;586;p28"/>
          <p:cNvSpPr txBox="1"/>
          <p:nvPr/>
        </p:nvSpPr>
        <p:spPr>
          <a:xfrm>
            <a:off x="795860" y="1556970"/>
            <a:ext cx="7703903" cy="2000548"/>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6500" b="1" dirty="0">
                <a:solidFill>
                  <a:schemeClr val="lt1"/>
                </a:solidFill>
                <a:latin typeface="Quicksand"/>
                <a:sym typeface="Quicksand"/>
              </a:rPr>
              <a:t>How will my child be taught Phonics?</a:t>
            </a:r>
            <a:endParaRPr sz="700" dirty="0">
              <a:solidFill>
                <a:schemeClr val="lt1"/>
              </a:solidFill>
            </a:endParaRPr>
          </a:p>
        </p:txBody>
      </p:sp>
      <p:pic>
        <p:nvPicPr>
          <p:cNvPr id="24" name="Picture 23"/>
          <p:cNvPicPr>
            <a:picLocks noChangeAspect="1"/>
          </p:cNvPicPr>
          <p:nvPr/>
        </p:nvPicPr>
        <p:blipFill>
          <a:blip r:embed="rId3">
            <a:clrChange>
              <a:clrFrom>
                <a:srgbClr val="063F63"/>
              </a:clrFrom>
              <a:clrTo>
                <a:srgbClr val="063F63">
                  <a:alpha val="0"/>
                </a:srgbClr>
              </a:clrTo>
            </a:clrChange>
          </a:blip>
          <a:stretch>
            <a:fillRect/>
          </a:stretch>
        </p:blipFill>
        <p:spPr>
          <a:xfrm>
            <a:off x="8197232" y="4229100"/>
            <a:ext cx="946768" cy="914400"/>
          </a:xfrm>
          <a:prstGeom prst="rect">
            <a:avLst/>
          </a:prstGeom>
        </p:spPr>
      </p:pic>
    </p:spTree>
    <p:extLst>
      <p:ext uri="{BB962C8B-B14F-4D97-AF65-F5344CB8AC3E}">
        <p14:creationId xmlns:p14="http://schemas.microsoft.com/office/powerpoint/2010/main" val="3163413451"/>
      </p:ext>
    </p:extLst>
  </p:cSld>
  <p:clrMapOvr>
    <a:masterClrMapping/>
  </p:clrMapOvr>
</p:sld>
</file>

<file path=ppt/theme/theme1.xml><?xml version="1.0" encoding="utf-8"?>
<a:theme xmlns:a="http://schemas.openxmlformats.org/drawingml/2006/main" name="Navy Blue Cute Illustrative Scrapbook Colorful Resume Creative Presentation">
  <a:themeElements>
    <a:clrScheme name="Custom 347">
      <a:dk1>
        <a:srgbClr val="022D42"/>
      </a:dk1>
      <a:lt1>
        <a:srgbClr val="FFFFFF"/>
      </a:lt1>
      <a:dk2>
        <a:srgbClr val="EC4F22"/>
      </a:dk2>
      <a:lt2>
        <a:srgbClr val="E8BB2B"/>
      </a:lt2>
      <a:accent1>
        <a:srgbClr val="BADBF3"/>
      </a:accent1>
      <a:accent2>
        <a:srgbClr val="F2E281"/>
      </a:accent2>
      <a:accent3>
        <a:srgbClr val="FFFFFF"/>
      </a:accent3>
      <a:accent4>
        <a:srgbClr val="FFFFFF"/>
      </a:accent4>
      <a:accent5>
        <a:srgbClr val="FFFFFF"/>
      </a:accent5>
      <a:accent6>
        <a:srgbClr val="FFFFFF"/>
      </a:accent6>
      <a:hlink>
        <a:srgbClr val="E8BB2B"/>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1012</Words>
  <Application>Microsoft Office PowerPoint</Application>
  <PresentationFormat>On-screen Show (16:9)</PresentationFormat>
  <Paragraphs>108</Paragraphs>
  <Slides>23</Slides>
  <Notes>23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Quicksand</vt:lpstr>
      <vt:lpstr>Arial</vt:lpstr>
      <vt:lpstr>Navy Blue Cute Illustrative Scrapbook Colorful Resume Creative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North</dc:creator>
  <cp:lastModifiedBy>Kayleigh Laycock</cp:lastModifiedBy>
  <cp:revision>50</cp:revision>
  <cp:lastPrinted>2024-09-30T07:51:39Z</cp:lastPrinted>
  <dcterms:modified xsi:type="dcterms:W3CDTF">2024-11-26T16:04:22Z</dcterms:modified>
</cp:coreProperties>
</file>