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6858000" cy="9144000"/>
  <p:embeddedFontLst>
    <p:embeddedFont>
      <p:font typeface="Play"/>
      <p:regular r:id="rId7"/>
      <p:bold r:id="rId8"/>
    </p:embeddedFon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g5mvnM9NP/SxUFGd0WfWSdmbbO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24FAFA-3668-4A6F-9C48-21D03D5FBA26}">
  <a:tblStyle styleId="{8C24FAFA-3668-4A6F-9C48-21D03D5FBA26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fill>
          <a:solidFill>
            <a:srgbClr val="CAD1D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D1D8"/>
          </a:solidFill>
        </a:fill>
      </a:tcStyle>
    </a:band1V>
    <a:band2V>
      <a:tcTxStyle b="off" i="off"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C838A114-6A08-4B4C-A4D5-ADE282A8DA5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3" Type="http://customschemas.google.com/relationships/presentationmetadata" Target="metadata"/><Relationship Id="rId12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-regular.fntdata"/><Relationship Id="rId8" Type="http://schemas.openxmlformats.org/officeDocument/2006/relationships/font" Target="fonts/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05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58350" y="50031"/>
            <a:ext cx="3751432" cy="92333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Swain House Resourced Provision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focus book this half term is: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11060" y="974107"/>
            <a:ext cx="4575465" cy="1815841"/>
          </a:xfrm>
          <a:prstGeom prst="rect">
            <a:avLst/>
          </a:prstGeom>
          <a:solidFill>
            <a:srgbClr val="81E49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reading the fiction story,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Flooded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Mariajo Illustrajo.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develop our sentence writing through questions, captions, instructions, letters and opinions, while exploring themes of community, safety and the environment.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 rot="427022">
            <a:off x="7145831" y="591601"/>
            <a:ext cx="4271310" cy="1877749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mathematicians we will learn </a:t>
            </a: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2"/>
          <p:cNvSpPr txBox="1"/>
          <p:nvPr/>
        </p:nvSpPr>
        <p:spPr>
          <a:xfrm rot="533515">
            <a:off x="8992874" y="2814427"/>
            <a:ext cx="2942823" cy="2031285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BSL, we will learn about: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routines, school vocabulary and Deaf studies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8" name="Google Shape;88;p2"/>
          <p:cNvGraphicFramePr/>
          <p:nvPr/>
        </p:nvGraphicFramePr>
        <p:xfrm>
          <a:off x="0" y="28630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{8C24FAFA-3668-4A6F-9C48-21D03D5FBA26}</a:tableStyleId>
              </a:tblPr>
              <a:tblGrid>
                <a:gridCol w="4237150"/>
                <a:gridCol w="4336925"/>
              </a:tblGrid>
              <a:tr h="43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Helen Keller Class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Paul Whittaker class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br>
                        <a:rPr lang="en-GB" sz="1800" u="none" cap="none" strike="noStrike"/>
                      </a:br>
                      <a:br>
                        <a:rPr lang="en-GB" sz="1800" u="none" cap="none" strike="noStrike"/>
                      </a:br>
                      <a:br>
                        <a:rPr lang="en-GB" sz="1800" u="none" cap="none" strike="noStrike"/>
                      </a:br>
                      <a:br>
                        <a:rPr lang="en-GB" sz="1800" u="none" cap="none" strike="noStrike"/>
                      </a:br>
                      <a:endParaRPr sz="1800" u="none" cap="none" strike="noStrike"/>
                    </a:p>
                  </a:txBody>
                  <a:tcPr marT="45725" marB="45725" marR="114300" marL="114300"/>
                </a:tc>
              </a:tr>
            </a:tbl>
          </a:graphicData>
        </a:graphic>
      </p:graphicFrame>
      <p:graphicFrame>
        <p:nvGraphicFramePr>
          <p:cNvPr id="89" name="Google Shape;89;p2"/>
          <p:cNvGraphicFramePr/>
          <p:nvPr/>
        </p:nvGraphicFramePr>
        <p:xfrm>
          <a:off x="4355690" y="35576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{C838A114-6A08-4B4C-A4D5-ADE282A8DA5E}</a:tableStyleId>
              </a:tblPr>
              <a:tblGrid>
                <a:gridCol w="2164575"/>
              </a:tblGrid>
              <a:tr h="9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GB" sz="20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Scientists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GB" sz="3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Electricity</a:t>
                      </a:r>
                      <a:endParaRPr sz="1800" u="none" cap="none" strike="noStrike"/>
                    </a:p>
                  </a:txBody>
                  <a:tcPr marT="45725" marB="45725" marR="114300" marL="114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2"/>
          <p:cNvSpPr/>
          <p:nvPr/>
        </p:nvSpPr>
        <p:spPr>
          <a:xfrm>
            <a:off x="4848724" y="724250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1" name="Google Shape;91;p2"/>
          <p:cNvGraphicFramePr/>
          <p:nvPr/>
        </p:nvGraphicFramePr>
        <p:xfrm>
          <a:off x="58350" y="3572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{C838A114-6A08-4B4C-A4D5-ADE282A8DA5E}</a:tableStyleId>
              </a:tblPr>
              <a:tblGrid>
                <a:gridCol w="2088700"/>
              </a:tblGrid>
              <a:tr h="107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GB" sz="20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Scientists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br>
                        <a:rPr lang="en-GB" sz="1800" u="none" cap="none" strike="noStrike"/>
                      </a:br>
                      <a:endParaRPr sz="1800" u="none" cap="none" strike="noStrike"/>
                    </a:p>
                  </a:txBody>
                  <a:tcPr marT="45725" marB="45725" marR="114300" marL="114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Google Shape;92;p2"/>
          <p:cNvGraphicFramePr/>
          <p:nvPr/>
        </p:nvGraphicFramePr>
        <p:xfrm>
          <a:off x="6136632" y="46959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{C838A114-6A08-4B4C-A4D5-ADE282A8DA5E}</a:tableStyleId>
              </a:tblPr>
              <a:tblGrid>
                <a:gridCol w="2461800"/>
              </a:tblGrid>
              <a:tr h="62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GB" sz="24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</a:t>
                      </a:r>
                      <a:endParaRPr sz="2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800" u="none" cap="none" strike="noStrike"/>
                        <a:t>FOOTBALL!</a:t>
                      </a:r>
                      <a:br>
                        <a:rPr lang="en-GB" sz="1800" u="none" cap="none" strike="noStrike"/>
                      </a:br>
                      <a:endParaRPr sz="1800" u="none" cap="none" strike="noStrike"/>
                    </a:p>
                  </a:txBody>
                  <a:tcPr marT="45725" marB="45725" marR="114300" marL="114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9D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Google Shape;93;p2"/>
          <p:cNvGraphicFramePr/>
          <p:nvPr/>
        </p:nvGraphicFramePr>
        <p:xfrm>
          <a:off x="1781524" y="47620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{C838A114-6A08-4B4C-A4D5-ADE282A8DA5E}</a:tableStyleId>
              </a:tblPr>
              <a:tblGrid>
                <a:gridCol w="2407075"/>
              </a:tblGrid>
              <a:tr h="8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GB" sz="24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GB" sz="3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Gymnastics</a:t>
                      </a:r>
                      <a:endParaRPr/>
                    </a:p>
                  </a:txBody>
                  <a:tcPr marT="45725" marB="45725" marR="114300" marL="114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CA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Google Shape;94;p2"/>
          <p:cNvGraphicFramePr/>
          <p:nvPr/>
        </p:nvGraphicFramePr>
        <p:xfrm>
          <a:off x="4328653" y="57094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{C838A114-6A08-4B4C-A4D5-ADE282A8DA5E}</a:tableStyleId>
              </a:tblPr>
              <a:tblGrid>
                <a:gridCol w="4199325"/>
              </a:tblGrid>
              <a:tr h="113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GB" sz="18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PSHE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GB" sz="3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Rights and Respect</a:t>
                      </a:r>
                      <a:endParaRPr sz="3200" u="none" cap="none" strike="noStrike"/>
                    </a:p>
                  </a:txBody>
                  <a:tcPr marT="45725" marB="45725" marR="114300" marL="114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95" name="Google Shape;95;p2"/>
          <p:cNvSpPr/>
          <p:nvPr/>
        </p:nvSpPr>
        <p:spPr>
          <a:xfrm>
            <a:off x="5698808" y="786262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-up of hands&#10;&#10;AI-generated content may be incorrect.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3336">
            <a:off x="8823932" y="3926995"/>
            <a:ext cx="3066219" cy="113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6417" y="4671736"/>
            <a:ext cx="1009429" cy="8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t sitting on a city&#10;&#10;AI-generated content may be incorrect."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8433" y="4994320"/>
            <a:ext cx="1820724" cy="178502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049965" y="5524107"/>
            <a:ext cx="2159063" cy="1323399"/>
          </a:xfrm>
          <a:prstGeom prst="rect">
            <a:avLst/>
          </a:prstGeom>
          <a:solidFill>
            <a:srgbClr val="D9E5F8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trip to the cinema to see the film FLOW which is linked to our English book on 24/3/26.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0" name="Google Shape;100;p2"/>
          <p:cNvGraphicFramePr/>
          <p:nvPr/>
        </p:nvGraphicFramePr>
        <p:xfrm>
          <a:off x="48124" y="57094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{C838A114-6A08-4B4C-A4D5-ADE282A8DA5E}</a:tableStyleId>
              </a:tblPr>
              <a:tblGrid>
                <a:gridCol w="4199325"/>
              </a:tblGrid>
              <a:tr h="113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GB" sz="18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PSHE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GB" sz="3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Rights and Respect</a:t>
                      </a:r>
                      <a:endParaRPr sz="3200" u="none" cap="none" strike="noStrike"/>
                    </a:p>
                  </a:txBody>
                  <a:tcPr marT="45725" marB="45725" marR="114300" marL="114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descr="A silhouette of a person doing a handstand&#10;&#10;AI-generated content may be incorrect."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622145"/>
            <a:ext cx="1806032" cy="107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circle and a bowl&#10;&#10;AI-generated content may be incorrect." id="102" name="Google Shape;10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61170" y="3422912"/>
            <a:ext cx="2371730" cy="1259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yellow line and a yellow triangle&#10;&#10;AI-generated content may be incorrect." id="103" name="Google Shape;10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31079" y="1506776"/>
            <a:ext cx="2470580" cy="1195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ook cover with a lion and dogs&#10;&#10;AI-generated content may be incorrect." id="104" name="Google Shape;104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42671" y="-17058"/>
            <a:ext cx="2685161" cy="317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2025-10-28T12:21:36Z</dcterms:created>
  <dc:creator>Sarah Cassandro</dc:creator>
</cp:coreProperties>
</file>