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Play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w97Mv+UGtO3W/iiD8Tjmiu4Ba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787DDE-22C9-48D4-A895-75F1898F970F}">
  <a:tblStyle styleId="{BB787DDE-22C9-48D4-A895-75F1898F970F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97570D-4CD2-44C3-A870-5A5592C4A0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58350" y="50031"/>
            <a:ext cx="3751432" cy="9233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Swain House Resourced Provision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focus book this half term is: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80839" y="1127271"/>
            <a:ext cx="3272502" cy="1323439"/>
          </a:xfrm>
          <a:prstGeom prst="rect">
            <a:avLst/>
          </a:prstGeom>
          <a:solidFill>
            <a:srgbClr val="81E49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reading the fiction story, Journey by Aaron Becker.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writing a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description and dialogue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"/>
          <p:cNvSpPr txBox="1"/>
          <p:nvPr/>
        </p:nvSpPr>
        <p:spPr>
          <a:xfrm rot="426943">
            <a:off x="7145807" y="314524"/>
            <a:ext cx="4271236" cy="24314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mathematicians we will learn to: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3 digit numbers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Subtract 3 digit numbers.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Solving problems using addition and subtraction.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Idenitfy right angles in different shapes.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mass, volume and capacity.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"/>
          <p:cNvSpPr txBox="1"/>
          <p:nvPr/>
        </p:nvSpPr>
        <p:spPr>
          <a:xfrm rot="533515">
            <a:off x="9045256" y="3013184"/>
            <a:ext cx="2942823" cy="2246769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BSL, we will learn: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Deaf culture at home and at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Deaf Community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history of Deaf schools.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984975" y="5795506"/>
            <a:ext cx="1566215" cy="830997"/>
          </a:xfrm>
          <a:prstGeom prst="rect">
            <a:avLst/>
          </a:prstGeom>
          <a:solidFill>
            <a:srgbClr val="D9E5F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learning how to keep safe! </a:t>
            </a:r>
            <a:endParaRPr/>
          </a:p>
        </p:txBody>
      </p:sp>
      <p:graphicFrame>
        <p:nvGraphicFramePr>
          <p:cNvPr id="106" name="Google Shape;106;p2"/>
          <p:cNvGraphicFramePr/>
          <p:nvPr/>
        </p:nvGraphicFramePr>
        <p:xfrm>
          <a:off x="0" y="2863008"/>
          <a:ext cx="8632900" cy="3995000"/>
        </p:xfrm>
        <a:graphic>
          <a:graphicData uri="http://schemas.openxmlformats.org/drawingml/2006/table">
            <a:tbl>
              <a:tblPr firstRow="1" bandRow="1">
                <a:noFill/>
                <a:tableStyleId>{BB787DDE-22C9-48D4-A895-75F1898F970F}</a:tableStyleId>
              </a:tblPr>
              <a:tblGrid>
                <a:gridCol w="431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Helen Keller Class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 Whittaker class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/>
                      </a:br>
                      <a:br>
                        <a:rPr lang="en-GB" sz="1800"/>
                      </a:br>
                      <a:br>
                        <a:rPr lang="en-GB" sz="1800"/>
                      </a:br>
                      <a:br>
                        <a:rPr lang="en-GB" sz="1800"/>
                      </a:br>
                      <a:endParaRPr sz="1800"/>
                    </a:p>
                  </a:txBody>
                  <a:tcPr marL="114300" marR="11430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" name="Google Shape;107;p2"/>
          <p:cNvGraphicFramePr/>
          <p:nvPr/>
        </p:nvGraphicFramePr>
        <p:xfrm>
          <a:off x="4355690" y="3557661"/>
          <a:ext cx="2854475" cy="975370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285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sz="2400" b="0" i="0" u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Human Species</a:t>
                      </a:r>
                      <a:br>
                        <a:rPr lang="en-GB" sz="1800"/>
                      </a:br>
                      <a:endParaRPr sz="180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" name="Google Shape;108;p2"/>
          <p:cNvSpPr/>
          <p:nvPr/>
        </p:nvSpPr>
        <p:spPr>
          <a:xfrm>
            <a:off x="4848724" y="724250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58350" y="3572713"/>
          <a:ext cx="2088700" cy="1158250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208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Humans including other animials.</a:t>
                      </a:r>
                      <a:br>
                        <a:rPr lang="en-GB" sz="1800"/>
                      </a:br>
                      <a:endParaRPr sz="180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0" name="Google Shape;110;p2" descr="A evolution of a pers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343" y="3321456"/>
            <a:ext cx="2062565" cy="14055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/>
        </p:nvGraphicFramePr>
        <p:xfrm>
          <a:off x="6400560" y="4810847"/>
          <a:ext cx="1733700" cy="1097290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17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Streetdance</a:t>
                      </a:r>
                      <a:br>
                        <a:rPr lang="en-GB" sz="1800"/>
                      </a:br>
                      <a:endParaRPr sz="180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9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" name="Google Shape;112;p2" descr="A cartoon of a person dancing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5466" y="4414549"/>
            <a:ext cx="1455224" cy="12884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2"/>
          <p:cNvGraphicFramePr/>
          <p:nvPr/>
        </p:nvGraphicFramePr>
        <p:xfrm>
          <a:off x="1781524" y="4762016"/>
          <a:ext cx="1928775" cy="895275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19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- </a:t>
                      </a:r>
                      <a:r>
                        <a:rPr lang="en-GB" sz="2800"/>
                        <a:t>Football!</a:t>
                      </a:r>
                      <a:endParaRPr sz="180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2C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Google Shape;114;p2"/>
          <p:cNvGraphicFramePr/>
          <p:nvPr/>
        </p:nvGraphicFramePr>
        <p:xfrm>
          <a:off x="4328653" y="5709404"/>
          <a:ext cx="4199325" cy="1130425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41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Keeping Myself Safe</a:t>
                      </a:r>
                      <a:endParaRPr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Google Shape;115;p2"/>
          <p:cNvSpPr/>
          <p:nvPr/>
        </p:nvSpPr>
        <p:spPr>
          <a:xfrm>
            <a:off x="5698808" y="786262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2"/>
          <p:cNvGraphicFramePr/>
          <p:nvPr/>
        </p:nvGraphicFramePr>
        <p:xfrm>
          <a:off x="24398" y="5727563"/>
          <a:ext cx="4233800" cy="1130425"/>
        </p:xfrm>
        <a:graphic>
          <a:graphicData uri="http://schemas.openxmlformats.org/drawingml/2006/table">
            <a:tbl>
              <a:tblPr>
                <a:noFill/>
                <a:tableStyleId>{4D97570D-4CD2-44C3-A870-5A5592C4A00D}</a:tableStyleId>
              </a:tblPr>
              <a:tblGrid>
                <a:gridCol w="42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b="1" i="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Keeping Myself Safe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" name="Google Shape;117;p2" descr="A close-up of a logo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125" y="6037962"/>
            <a:ext cx="4164844" cy="82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A grid of numbers and lin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98828">
            <a:off x="10776200" y="78514"/>
            <a:ext cx="1179502" cy="118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A close-up of hand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49933">
            <a:off x="8798220" y="4306677"/>
            <a:ext cx="3066219" cy="113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 descr="A yellow star with purple text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27271" y="5611623"/>
            <a:ext cx="905382" cy="110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272519">
            <a:off x="11027451" y="1519492"/>
            <a:ext cx="999771" cy="103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 descr="A close-up of a logo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51" y="6019803"/>
            <a:ext cx="4164844" cy="82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376" y="4754490"/>
            <a:ext cx="1009429" cy="8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31770" y="93896"/>
            <a:ext cx="2901650" cy="260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98793" y="3210343"/>
            <a:ext cx="1941524" cy="140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Play</vt:lpstr>
      <vt:lpstr>Century Gothic</vt:lpstr>
      <vt:lpstr>Aptos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Cassandro</dc:creator>
  <cp:lastModifiedBy>Gemma Gawthorpe</cp:lastModifiedBy>
  <cp:revision>1</cp:revision>
  <dcterms:created xsi:type="dcterms:W3CDTF">2025-10-28T12:21:36Z</dcterms:created>
  <dcterms:modified xsi:type="dcterms:W3CDTF">2026-01-23T14:14:51Z</dcterms:modified>
</cp:coreProperties>
</file>