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Century Gothic" panose="020B0502020202020204" pitchFamily="34" charset="0"/>
      <p:regular r:id="rId8"/>
      <p:bold r:id="rId9"/>
      <p:italic r:id="rId10"/>
      <p:boldItalic r:id="rId11"/>
    </p:embeddedFont>
    <p:embeddedFont>
      <p:font typeface="Play" panose="020B0604020202020204" charset="0"/>
      <p:regular r:id="rId12"/>
      <p:bold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4" roundtripDataSignature="AMtx7mjw97Mv+UGtO3W/iiD8Tjmiu4BaE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B787DDE-22C9-48D4-A895-75F1898F970F}">
  <a:tblStyle styleId="{BB787DDE-22C9-48D4-A895-75F1898F970F}" styleName="Table_0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9EC"/>
          </a:solidFill>
        </a:fill>
      </a:tcStyle>
    </a:wholeTbl>
    <a:band1H>
      <a:tcTxStyle/>
      <a:tcStyle>
        <a:tcBdr/>
        <a:fill>
          <a:solidFill>
            <a:srgbClr val="CAD1D8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D1D8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ptos"/>
          <a:ea typeface="Aptos"/>
          <a:cs typeface="Aptos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ptos"/>
          <a:ea typeface="Aptos"/>
          <a:cs typeface="Aptos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4D97570D-4CD2-44C3-A870-5A5592C4A00D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5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presProps" Target="presProp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 txBox="1"/>
          <p:nvPr/>
        </p:nvSpPr>
        <p:spPr>
          <a:xfrm>
            <a:off x="58350" y="50031"/>
            <a:ext cx="3751432" cy="92333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Swain House Resourced Provision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GB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Spring 1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Our focus book this half term is:</a:t>
            </a:r>
            <a:endParaRPr/>
          </a:p>
        </p:txBody>
      </p:sp>
      <p:sp>
        <p:nvSpPr>
          <p:cNvPr id="102" name="Google Shape;102;p2"/>
          <p:cNvSpPr txBox="1"/>
          <p:nvPr/>
        </p:nvSpPr>
        <p:spPr>
          <a:xfrm>
            <a:off x="280839" y="1127271"/>
            <a:ext cx="3272502" cy="1323439"/>
          </a:xfrm>
          <a:prstGeom prst="rect">
            <a:avLst/>
          </a:prstGeom>
          <a:solidFill>
            <a:srgbClr val="81E490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English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will be reading the fiction story, Journey by Aaron Becker.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will be writing a 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setting description and dialogue</a:t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3" name="Google Shape;103;p2"/>
          <p:cNvSpPr txBox="1"/>
          <p:nvPr/>
        </p:nvSpPr>
        <p:spPr>
          <a:xfrm rot="426943">
            <a:off x="7145807" y="314524"/>
            <a:ext cx="4271236" cy="2431435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 mathematicians we will learn to: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 3 digit numbers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Subtract 3 digit numbers.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Solving problems using addition and subtraction.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Idenitfy right angles in different shapes.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Measure mass, volume and capacity.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4" name="Google Shape;104;p2"/>
          <p:cNvSpPr txBox="1"/>
          <p:nvPr/>
        </p:nvSpPr>
        <p:spPr>
          <a:xfrm rot="533515">
            <a:off x="9045256" y="3013184"/>
            <a:ext cx="2942823" cy="2246769"/>
          </a:xfrm>
          <a:prstGeom prst="rect">
            <a:avLst/>
          </a:prstGeom>
          <a:solidFill>
            <a:srgbClr val="FFC000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 BSL, we will learn: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Deaf culture at home and at school.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Deaf Community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history of Deaf schools.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5" name="Google Shape;105;p2"/>
          <p:cNvSpPr txBox="1"/>
          <p:nvPr/>
        </p:nvSpPr>
        <p:spPr>
          <a:xfrm>
            <a:off x="9984975" y="5795506"/>
            <a:ext cx="1566215" cy="830997"/>
          </a:xfrm>
          <a:prstGeom prst="rect">
            <a:avLst/>
          </a:prstGeom>
          <a:solidFill>
            <a:srgbClr val="D9E5F8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will be learning how to keep safe! </a:t>
            </a:r>
            <a:endParaRPr/>
          </a:p>
        </p:txBody>
      </p:sp>
      <p:graphicFrame>
        <p:nvGraphicFramePr>
          <p:cNvPr id="106" name="Google Shape;106;p2"/>
          <p:cNvGraphicFramePr/>
          <p:nvPr/>
        </p:nvGraphicFramePr>
        <p:xfrm>
          <a:off x="0" y="2863008"/>
          <a:ext cx="8632900" cy="3995000"/>
        </p:xfrm>
        <a:graphic>
          <a:graphicData uri="http://schemas.openxmlformats.org/drawingml/2006/table">
            <a:tbl>
              <a:tblPr firstRow="1" bandRow="1">
                <a:noFill/>
                <a:tableStyleId>{BB787DDE-22C9-48D4-A895-75F1898F970F}</a:tableStyleId>
              </a:tblPr>
              <a:tblGrid>
                <a:gridCol w="4316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16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77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Helen Keller Class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Paul Whittaker class 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7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br>
                        <a:rPr lang="en-GB" sz="1800"/>
                      </a:br>
                      <a:br>
                        <a:rPr lang="en-GB" sz="1800"/>
                      </a:br>
                      <a:br>
                        <a:rPr lang="en-GB" sz="1800"/>
                      </a:br>
                      <a:br>
                        <a:rPr lang="en-GB" sz="1800"/>
                      </a:br>
                      <a:endParaRPr sz="1800"/>
                    </a:p>
                  </a:txBody>
                  <a:tcPr marL="114300" marR="11430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7" name="Google Shape;107;p2"/>
          <p:cNvGraphicFramePr/>
          <p:nvPr/>
        </p:nvGraphicFramePr>
        <p:xfrm>
          <a:off x="4355690" y="3557661"/>
          <a:ext cx="2854475" cy="975370"/>
        </p:xfrm>
        <a:graphic>
          <a:graphicData uri="http://schemas.openxmlformats.org/drawingml/2006/table">
            <a:tbl>
              <a:tblPr>
                <a:noFill/>
                <a:tableStyleId>{4D97570D-4CD2-44C3-A870-5A5592C4A00D}</a:tableStyleId>
              </a:tblPr>
              <a:tblGrid>
                <a:gridCol w="2854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4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GB" sz="2000" b="1" i="0" u="sng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Scientists</a:t>
                      </a:r>
                      <a:endParaRPr sz="2400" b="0" i="0" u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Human Species</a:t>
                      </a:r>
                      <a:br>
                        <a:rPr lang="en-GB" sz="1800"/>
                      </a:br>
                      <a:endParaRPr sz="1800"/>
                    </a:p>
                  </a:txBody>
                  <a:tcPr marL="114300" marR="114300" marT="45725" marB="45725">
                    <a:lnL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8" name="Google Shape;108;p2"/>
          <p:cNvSpPr/>
          <p:nvPr/>
        </p:nvSpPr>
        <p:spPr>
          <a:xfrm>
            <a:off x="4848724" y="7242506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09" name="Google Shape;109;p2"/>
          <p:cNvGraphicFramePr/>
          <p:nvPr/>
        </p:nvGraphicFramePr>
        <p:xfrm>
          <a:off x="58350" y="3572713"/>
          <a:ext cx="2088700" cy="1158250"/>
        </p:xfrm>
        <a:graphic>
          <a:graphicData uri="http://schemas.openxmlformats.org/drawingml/2006/table">
            <a:tbl>
              <a:tblPr>
                <a:noFill/>
                <a:tableStyleId>{4D97570D-4CD2-44C3-A870-5A5592C4A00D}</a:tableStyleId>
              </a:tblPr>
              <a:tblGrid>
                <a:gridCol w="2088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77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1600" b="1" i="0" u="sng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Scientists</a:t>
                      </a:r>
                      <a:endParaRPr sz="18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/>
                        <a:t>Humans including other animials.</a:t>
                      </a:r>
                      <a:br>
                        <a:rPr lang="en-GB" sz="1800"/>
                      </a:br>
                      <a:endParaRPr sz="1800"/>
                    </a:p>
                  </a:txBody>
                  <a:tcPr marL="114300" marR="114300" marT="45725" marB="45725">
                    <a:lnL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10" name="Google Shape;110;p2" descr="A evolution of a person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70343" y="3321456"/>
            <a:ext cx="2062565" cy="140555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1" name="Google Shape;111;p2"/>
          <p:cNvGraphicFramePr/>
          <p:nvPr/>
        </p:nvGraphicFramePr>
        <p:xfrm>
          <a:off x="6400560" y="4810847"/>
          <a:ext cx="1733700" cy="1097290"/>
        </p:xfrm>
        <a:graphic>
          <a:graphicData uri="http://schemas.openxmlformats.org/drawingml/2006/table">
            <a:tbl>
              <a:tblPr>
                <a:noFill/>
                <a:tableStyleId>{4D97570D-4CD2-44C3-A870-5A5592C4A00D}</a:tableStyleId>
              </a:tblPr>
              <a:tblGrid>
                <a:gridCol w="1733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4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b="1" i="0" u="sng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</a:t>
                      </a:r>
                      <a:endParaRPr sz="28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Streetdance</a:t>
                      </a:r>
                      <a:br>
                        <a:rPr lang="en-GB" sz="1800"/>
                      </a:br>
                      <a:endParaRPr sz="1800"/>
                    </a:p>
                  </a:txBody>
                  <a:tcPr marL="114300" marR="114300" marT="45725" marB="45725">
                    <a:lnL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59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12" name="Google Shape;112;p2" descr="A cartoon of a person dancing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5466" y="4414549"/>
            <a:ext cx="1455224" cy="128847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3" name="Google Shape;113;p2"/>
          <p:cNvGraphicFramePr/>
          <p:nvPr/>
        </p:nvGraphicFramePr>
        <p:xfrm>
          <a:off x="1781524" y="4762016"/>
          <a:ext cx="1928775" cy="895275"/>
        </p:xfrm>
        <a:graphic>
          <a:graphicData uri="http://schemas.openxmlformats.org/drawingml/2006/table">
            <a:tbl>
              <a:tblPr>
                <a:noFill/>
                <a:tableStyleId>{4D97570D-4CD2-44C3-A870-5A5592C4A00D}</a:tableStyleId>
              </a:tblPr>
              <a:tblGrid>
                <a:gridCol w="1928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952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b="1" i="0" u="sng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 - </a:t>
                      </a:r>
                      <a:r>
                        <a:rPr lang="en-GB" sz="2800"/>
                        <a:t>Football!</a:t>
                      </a:r>
                      <a:endParaRPr sz="1800"/>
                    </a:p>
                  </a:txBody>
                  <a:tcPr marL="114300" marR="114300" marT="45725" marB="45725">
                    <a:lnL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2C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4" name="Google Shape;114;p2"/>
          <p:cNvGraphicFramePr/>
          <p:nvPr/>
        </p:nvGraphicFramePr>
        <p:xfrm>
          <a:off x="4328653" y="5709404"/>
          <a:ext cx="4199325" cy="1130425"/>
        </p:xfrm>
        <a:graphic>
          <a:graphicData uri="http://schemas.openxmlformats.org/drawingml/2006/table">
            <a:tbl>
              <a:tblPr>
                <a:noFill/>
                <a:tableStyleId>{4D97570D-4CD2-44C3-A870-5A5592C4A00D}</a:tableStyleId>
              </a:tblPr>
              <a:tblGrid>
                <a:gridCol w="4199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30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1600" b="1" i="0" u="sng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PSHE </a:t>
                      </a:r>
                      <a:r>
                        <a:rPr lang="en-GB" sz="1700" b="0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– Keeping Myself Safe</a:t>
                      </a:r>
                      <a:endParaRPr/>
                    </a:p>
                  </a:txBody>
                  <a:tcPr marL="114300" marR="114300" marT="45725" marB="45725">
                    <a:lnL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5" name="Google Shape;115;p2"/>
          <p:cNvSpPr/>
          <p:nvPr/>
        </p:nvSpPr>
        <p:spPr>
          <a:xfrm>
            <a:off x="5698808" y="7862626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6" name="Google Shape;116;p2"/>
          <p:cNvGraphicFramePr/>
          <p:nvPr/>
        </p:nvGraphicFramePr>
        <p:xfrm>
          <a:off x="24398" y="5727563"/>
          <a:ext cx="4233800" cy="1130425"/>
        </p:xfrm>
        <a:graphic>
          <a:graphicData uri="http://schemas.openxmlformats.org/drawingml/2006/table">
            <a:tbl>
              <a:tblPr>
                <a:noFill/>
                <a:tableStyleId>{4D97570D-4CD2-44C3-A870-5A5592C4A00D}</a:tableStyleId>
              </a:tblPr>
              <a:tblGrid>
                <a:gridCol w="423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30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1600" b="1" i="0" u="sng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PSHE </a:t>
                      </a:r>
                      <a:r>
                        <a:rPr lang="en-GB" sz="1700" b="0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– Keeping Myself Safe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/>
                    </a:p>
                  </a:txBody>
                  <a:tcPr marL="114300" marR="114300" marT="45725" marB="45725">
                    <a:lnL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17" name="Google Shape;117;p2" descr="A close-up of a logo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63125" y="6037962"/>
            <a:ext cx="4164844" cy="820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" descr="A grid of numbers and lines&#10;&#10;AI-generated content may be incorrect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798828">
            <a:off x="10776200" y="78514"/>
            <a:ext cx="1179502" cy="1185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" descr="A close-up of hands&#10;&#10;AI-generated content may be incorrect.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449933">
            <a:off x="8798220" y="4306677"/>
            <a:ext cx="3066219" cy="113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" descr="A yellow star with purple text&#10;&#10;AI-generated content may be incorrect.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027271" y="5611623"/>
            <a:ext cx="905382" cy="1102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1272519">
            <a:off x="11027451" y="1519492"/>
            <a:ext cx="999771" cy="1036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" descr="A close-up of a logo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551" y="6019803"/>
            <a:ext cx="4164844" cy="820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82376" y="4754490"/>
            <a:ext cx="1009429" cy="89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931770" y="93896"/>
            <a:ext cx="2901650" cy="2606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298793" y="3210343"/>
            <a:ext cx="1941524" cy="14055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</Words>
  <Application>Microsoft Office PowerPoint</Application>
  <PresentationFormat>Widescreen</PresentationFormat>
  <Paragraphs>36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Calibri</vt:lpstr>
      <vt:lpstr>Play</vt:lpstr>
      <vt:lpstr>Century Gothic</vt:lpstr>
      <vt:lpstr>Aptos</vt:lpstr>
      <vt:lpstr>Arial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Cassandro</dc:creator>
  <cp:lastModifiedBy>Gemma Gawthorpe</cp:lastModifiedBy>
  <cp:revision>1</cp:revision>
  <dcterms:created xsi:type="dcterms:W3CDTF">2025-10-28T12:21:36Z</dcterms:created>
  <dcterms:modified xsi:type="dcterms:W3CDTF">2026-01-23T14:14:51Z</dcterms:modified>
</cp:coreProperties>
</file>