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71" r:id="rId4"/>
    <p:sldId id="289" r:id="rId5"/>
    <p:sldId id="272" r:id="rId6"/>
    <p:sldId id="273" r:id="rId7"/>
    <p:sldId id="290" r:id="rId8"/>
    <p:sldId id="287" r:id="rId9"/>
    <p:sldId id="288" r:id="rId10"/>
    <p:sldId id="274" r:id="rId11"/>
    <p:sldId id="285" r:id="rId12"/>
    <p:sldId id="277" r:id="rId13"/>
    <p:sldId id="278" r:id="rId14"/>
    <p:sldId id="275" r:id="rId15"/>
    <p:sldId id="279" r:id="rId16"/>
    <p:sldId id="280" r:id="rId17"/>
    <p:sldId id="281" r:id="rId18"/>
    <p:sldId id="276" r:id="rId19"/>
    <p:sldId id="282" r:id="rId20"/>
    <p:sldId id="283" r:id="rId21"/>
    <p:sldId id="286" r:id="rId22"/>
    <p:sldId id="28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10/17/2022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10/17/2022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1843" y="2599905"/>
            <a:ext cx="8791575" cy="748581"/>
          </a:xfrm>
        </p:spPr>
        <p:txBody>
          <a:bodyPr>
            <a:normAutofit fontScale="90000"/>
          </a:bodyPr>
          <a:lstStyle/>
          <a:p>
            <a:r>
              <a:rPr lang="en-US" dirty="0" smtClean="0"/>
              <a:t>Tuesday 18</a:t>
            </a:r>
            <a:r>
              <a:rPr lang="en-US" baseline="30000" dirty="0" smtClean="0"/>
              <a:t>th</a:t>
            </a:r>
            <a:r>
              <a:rPr lang="en-US" dirty="0" smtClean="0"/>
              <a:t> October 2023 </a:t>
            </a:r>
            <a:endParaRPr lang="en-GB" dirty="0"/>
          </a:p>
        </p:txBody>
      </p:sp>
      <p:sp>
        <p:nvSpPr>
          <p:cNvPr id="3" name="Subtitle 2"/>
          <p:cNvSpPr>
            <a:spLocks noGrp="1"/>
          </p:cNvSpPr>
          <p:nvPr>
            <p:ph type="subTitle" idx="1"/>
          </p:nvPr>
        </p:nvSpPr>
        <p:spPr>
          <a:xfrm>
            <a:off x="1491843" y="2974196"/>
            <a:ext cx="10403983" cy="1655762"/>
          </a:xfrm>
        </p:spPr>
        <p:txBody>
          <a:bodyPr>
            <a:noAutofit/>
          </a:bodyPr>
          <a:lstStyle/>
          <a:p>
            <a:r>
              <a:rPr lang="en-US" sz="8800" dirty="0" smtClean="0"/>
              <a:t>KS2 reading planet</a:t>
            </a:r>
            <a:endParaRPr lang="en-GB" sz="8800" dirty="0"/>
          </a:p>
        </p:txBody>
      </p:sp>
    </p:spTree>
    <p:extLst>
      <p:ext uri="{BB962C8B-B14F-4D97-AF65-F5344CB8AC3E}">
        <p14:creationId xmlns:p14="http://schemas.microsoft.com/office/powerpoint/2010/main" val="3004979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645460" y="194631"/>
            <a:ext cx="10982947" cy="6501843"/>
          </a:xfrm>
          <a:prstGeom prst="rect">
            <a:avLst/>
          </a:prstGeom>
        </p:spPr>
      </p:pic>
    </p:spTree>
    <p:extLst>
      <p:ext uri="{BB962C8B-B14F-4D97-AF65-F5344CB8AC3E}">
        <p14:creationId xmlns:p14="http://schemas.microsoft.com/office/powerpoint/2010/main" val="1164479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809" y="109559"/>
            <a:ext cx="9905998" cy="727203"/>
          </a:xfrm>
        </p:spPr>
        <p:txBody>
          <a:bodyPr/>
          <a:lstStyle/>
          <a:p>
            <a:r>
              <a:rPr lang="en-US" dirty="0" smtClean="0"/>
              <a:t>Logins </a:t>
            </a:r>
            <a:endParaRPr lang="en-GB" dirty="0"/>
          </a:p>
        </p:txBody>
      </p:sp>
      <p:sp>
        <p:nvSpPr>
          <p:cNvPr id="3" name="Content Placeholder 2"/>
          <p:cNvSpPr>
            <a:spLocks noGrp="1"/>
          </p:cNvSpPr>
          <p:nvPr>
            <p:ph idx="1"/>
          </p:nvPr>
        </p:nvSpPr>
        <p:spPr>
          <a:xfrm>
            <a:off x="327804" y="836762"/>
            <a:ext cx="11783683" cy="3541714"/>
          </a:xfrm>
        </p:spPr>
        <p:txBody>
          <a:bodyPr>
            <a:noAutofit/>
          </a:bodyPr>
          <a:lstStyle/>
          <a:p>
            <a:pPr marL="0" indent="0" algn="ctr">
              <a:buNone/>
            </a:pPr>
            <a:r>
              <a:rPr lang="en-US" dirty="0" smtClean="0"/>
              <a:t>Children’s username is the first 3 letters of first name and full last name e.g. Claire Broomfield – </a:t>
            </a:r>
            <a:r>
              <a:rPr lang="en-US" dirty="0" err="1" smtClean="0"/>
              <a:t>clabroomfield</a:t>
            </a:r>
            <a:r>
              <a:rPr lang="en-US" dirty="0" smtClean="0"/>
              <a:t> </a:t>
            </a:r>
          </a:p>
          <a:p>
            <a:pPr marL="0" indent="0">
              <a:buNone/>
            </a:pPr>
            <a:r>
              <a:rPr lang="en-US" b="1" u="sng" dirty="0" smtClean="0"/>
              <a:t>Passwords </a:t>
            </a:r>
          </a:p>
          <a:p>
            <a:pPr marL="0" indent="0">
              <a:buNone/>
            </a:pPr>
            <a:r>
              <a:rPr lang="en-US" dirty="0" smtClean="0"/>
              <a:t>Anne Fine class – cat</a:t>
            </a:r>
          </a:p>
          <a:p>
            <a:pPr marL="0" indent="0">
              <a:buNone/>
            </a:pPr>
            <a:r>
              <a:rPr lang="en-US" dirty="0" smtClean="0"/>
              <a:t>Roald Dahl – ape</a:t>
            </a:r>
          </a:p>
          <a:p>
            <a:pPr marL="0" indent="0">
              <a:buNone/>
            </a:pPr>
            <a:r>
              <a:rPr lang="en-US" dirty="0" smtClean="0"/>
              <a:t>JK Rowling – bat</a:t>
            </a:r>
          </a:p>
          <a:p>
            <a:pPr marL="0" indent="0">
              <a:buNone/>
            </a:pPr>
            <a:r>
              <a:rPr lang="en-US" dirty="0" smtClean="0"/>
              <a:t>Jacqueline Wilson – cow</a:t>
            </a:r>
          </a:p>
          <a:p>
            <a:pPr marL="0" indent="0">
              <a:buNone/>
            </a:pPr>
            <a:r>
              <a:rPr lang="en-US" dirty="0" smtClean="0"/>
              <a:t>Elgar – dog</a:t>
            </a:r>
          </a:p>
          <a:p>
            <a:pPr marL="0" indent="0">
              <a:buNone/>
            </a:pPr>
            <a:r>
              <a:rPr lang="en-US" dirty="0" smtClean="0"/>
              <a:t>Mozart – owl </a:t>
            </a:r>
          </a:p>
          <a:p>
            <a:pPr marL="0" indent="0">
              <a:buNone/>
            </a:pPr>
            <a:r>
              <a:rPr lang="en-US" dirty="0" smtClean="0"/>
              <a:t>Beethoven – fox</a:t>
            </a:r>
          </a:p>
          <a:p>
            <a:pPr marL="0" indent="0">
              <a:buNone/>
            </a:pPr>
            <a:r>
              <a:rPr lang="en-US" dirty="0" smtClean="0"/>
              <a:t>Vivaldi – rat </a:t>
            </a:r>
            <a:endParaRPr lang="en-GB" dirty="0"/>
          </a:p>
        </p:txBody>
      </p:sp>
    </p:spTree>
    <p:extLst>
      <p:ext uri="{BB962C8B-B14F-4D97-AF65-F5344CB8AC3E}">
        <p14:creationId xmlns:p14="http://schemas.microsoft.com/office/powerpoint/2010/main" val="1976653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6888691"/>
          </a:xfrm>
          <a:prstGeom prst="rect">
            <a:avLst/>
          </a:prstGeom>
        </p:spPr>
      </p:pic>
    </p:spTree>
    <p:extLst>
      <p:ext uri="{BB962C8B-B14F-4D97-AF65-F5344CB8AC3E}">
        <p14:creationId xmlns:p14="http://schemas.microsoft.com/office/powerpoint/2010/main" val="1832659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0"/>
            <a:ext cx="12192001" cy="6898367"/>
          </a:xfrm>
          <a:prstGeom prst="rect">
            <a:avLst/>
          </a:prstGeom>
        </p:spPr>
      </p:pic>
    </p:spTree>
    <p:extLst>
      <p:ext uri="{BB962C8B-B14F-4D97-AF65-F5344CB8AC3E}">
        <p14:creationId xmlns:p14="http://schemas.microsoft.com/office/powerpoint/2010/main" val="662416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47235"/>
          </a:xfrm>
          <a:prstGeom prst="rect">
            <a:avLst/>
          </a:prstGeom>
        </p:spPr>
      </p:pic>
    </p:spTree>
    <p:extLst>
      <p:ext uri="{BB962C8B-B14F-4D97-AF65-F5344CB8AC3E}">
        <p14:creationId xmlns:p14="http://schemas.microsoft.com/office/powerpoint/2010/main" val="3961596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0"/>
            <a:ext cx="12192001" cy="6871672"/>
          </a:xfrm>
          <a:prstGeom prst="rect">
            <a:avLst/>
          </a:prstGeom>
        </p:spPr>
      </p:pic>
    </p:spTree>
    <p:extLst>
      <p:ext uri="{BB962C8B-B14F-4D97-AF65-F5344CB8AC3E}">
        <p14:creationId xmlns:p14="http://schemas.microsoft.com/office/powerpoint/2010/main" val="2490693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0"/>
            <a:ext cx="12192001" cy="6853330"/>
          </a:xfrm>
          <a:prstGeom prst="rect">
            <a:avLst/>
          </a:prstGeom>
        </p:spPr>
      </p:pic>
    </p:spTree>
    <p:extLst>
      <p:ext uri="{BB962C8B-B14F-4D97-AF65-F5344CB8AC3E}">
        <p14:creationId xmlns:p14="http://schemas.microsoft.com/office/powerpoint/2010/main" val="3977764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81475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6888019"/>
          </a:xfrm>
          <a:prstGeom prst="rect">
            <a:avLst/>
          </a:prstGeom>
        </p:spPr>
      </p:pic>
    </p:spTree>
    <p:extLst>
      <p:ext uri="{BB962C8B-B14F-4D97-AF65-F5344CB8AC3E}">
        <p14:creationId xmlns:p14="http://schemas.microsoft.com/office/powerpoint/2010/main" val="2082140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930" y="152692"/>
            <a:ext cx="9905998" cy="778961"/>
          </a:xfrm>
        </p:spPr>
        <p:txBody>
          <a:bodyPr/>
          <a:lstStyle/>
          <a:p>
            <a:pPr algn="ctr"/>
            <a:r>
              <a:rPr lang="en-US" dirty="0" smtClean="0"/>
              <a:t>Reading for pleasure </a:t>
            </a:r>
            <a:endParaRPr lang="en-GB" dirty="0"/>
          </a:p>
        </p:txBody>
      </p:sp>
      <p:sp>
        <p:nvSpPr>
          <p:cNvPr id="3" name="Content Placeholder 2"/>
          <p:cNvSpPr>
            <a:spLocks noGrp="1"/>
          </p:cNvSpPr>
          <p:nvPr>
            <p:ph idx="1"/>
          </p:nvPr>
        </p:nvSpPr>
        <p:spPr>
          <a:xfrm>
            <a:off x="1244929" y="1076293"/>
            <a:ext cx="9905999" cy="5462529"/>
          </a:xfrm>
        </p:spPr>
        <p:txBody>
          <a:bodyPr/>
          <a:lstStyle/>
          <a:p>
            <a:endParaRPr lang="en-GB" dirty="0"/>
          </a:p>
        </p:txBody>
      </p:sp>
      <p:pic>
        <p:nvPicPr>
          <p:cNvPr id="1026" name="Picture 2" descr="5e593a7e-e8cc-4821-a230-ba53b078d2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17" y="152692"/>
            <a:ext cx="11460821" cy="644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831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994" y="0"/>
            <a:ext cx="9905998" cy="1478570"/>
          </a:xfrm>
        </p:spPr>
        <p:txBody>
          <a:bodyPr/>
          <a:lstStyle/>
          <a:p>
            <a:r>
              <a:rPr lang="en-US" dirty="0"/>
              <a:t>Reading in KS2</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41412" y="1047289"/>
            <a:ext cx="9383338" cy="5543292"/>
          </a:xfrm>
          <a:prstGeom prst="rect">
            <a:avLst/>
          </a:prstGeom>
        </p:spPr>
      </p:pic>
    </p:spTree>
    <p:extLst>
      <p:ext uri="{BB962C8B-B14F-4D97-AF65-F5344CB8AC3E}">
        <p14:creationId xmlns:p14="http://schemas.microsoft.com/office/powerpoint/2010/main" val="392330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3812" y="76200"/>
            <a:ext cx="12144375" cy="6705600"/>
          </a:xfrm>
          <a:prstGeom prst="rect">
            <a:avLst/>
          </a:prstGeom>
        </p:spPr>
      </p:pic>
    </p:spTree>
    <p:extLst>
      <p:ext uri="{BB962C8B-B14F-4D97-AF65-F5344CB8AC3E}">
        <p14:creationId xmlns:p14="http://schemas.microsoft.com/office/powerpoint/2010/main" val="2043911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6599"/>
          </a:xfrm>
        </p:spPr>
        <p:txBody>
          <a:bodyPr/>
          <a:lstStyle/>
          <a:p>
            <a:r>
              <a:rPr lang="en-US" dirty="0" smtClean="0"/>
              <a:t>Swain house reading expectations </a:t>
            </a:r>
            <a:endParaRPr lang="en-GB" dirty="0"/>
          </a:p>
        </p:txBody>
      </p:sp>
      <p:sp>
        <p:nvSpPr>
          <p:cNvPr id="3" name="Content Placeholder 2"/>
          <p:cNvSpPr>
            <a:spLocks noGrp="1"/>
          </p:cNvSpPr>
          <p:nvPr>
            <p:ph idx="1"/>
          </p:nvPr>
        </p:nvSpPr>
        <p:spPr>
          <a:xfrm>
            <a:off x="1020642" y="2025199"/>
            <a:ext cx="9905999" cy="4194445"/>
          </a:xfrm>
        </p:spPr>
        <p:txBody>
          <a:bodyPr>
            <a:normAutofit/>
          </a:bodyPr>
          <a:lstStyle/>
          <a:p>
            <a:r>
              <a:rPr lang="en-US" sz="4000" dirty="0" smtClean="0"/>
              <a:t>Bring reading folder and record / planner into school each day</a:t>
            </a:r>
          </a:p>
          <a:p>
            <a:r>
              <a:rPr lang="en-US" sz="4000" dirty="0" smtClean="0"/>
              <a:t>Read 3 times weekly at home</a:t>
            </a:r>
          </a:p>
          <a:p>
            <a:r>
              <a:rPr lang="en-US" sz="4000" dirty="0" smtClean="0"/>
              <a:t>Please write a comment of which pages read and how they did with the reading  </a:t>
            </a:r>
            <a:endParaRPr lang="en-GB" sz="4000" dirty="0"/>
          </a:p>
        </p:txBody>
      </p:sp>
    </p:spTree>
    <p:extLst>
      <p:ext uri="{BB962C8B-B14F-4D97-AF65-F5344CB8AC3E}">
        <p14:creationId xmlns:p14="http://schemas.microsoft.com/office/powerpoint/2010/main" val="2896081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Any questions?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02125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07" y="178571"/>
            <a:ext cx="9905998" cy="735829"/>
          </a:xfrm>
        </p:spPr>
        <p:txBody>
          <a:bodyPr/>
          <a:lstStyle/>
          <a:p>
            <a:r>
              <a:rPr lang="en-US" dirty="0" smtClean="0"/>
              <a:t>Reading Planet</a:t>
            </a:r>
            <a:endParaRPr lang="en-GB" dirty="0"/>
          </a:p>
        </p:txBody>
      </p:sp>
      <p:sp>
        <p:nvSpPr>
          <p:cNvPr id="3" name="Content Placeholder 2"/>
          <p:cNvSpPr>
            <a:spLocks noGrp="1"/>
          </p:cNvSpPr>
          <p:nvPr>
            <p:ph idx="1"/>
          </p:nvPr>
        </p:nvSpPr>
        <p:spPr>
          <a:xfrm>
            <a:off x="980675" y="763917"/>
            <a:ext cx="10664985" cy="5481608"/>
          </a:xfrm>
        </p:spPr>
        <p:txBody>
          <a:bodyPr>
            <a:noAutofit/>
          </a:bodyPr>
          <a:lstStyle/>
          <a:p>
            <a:r>
              <a:rPr lang="en-US" dirty="0" smtClean="0"/>
              <a:t>We have a new set of books in school for KS2! </a:t>
            </a:r>
          </a:p>
          <a:p>
            <a:r>
              <a:rPr lang="en-US" dirty="0" smtClean="0"/>
              <a:t>Will replace the Bookshelf Passport</a:t>
            </a:r>
          </a:p>
          <a:p>
            <a:r>
              <a:rPr lang="en-US" dirty="0" smtClean="0"/>
              <a:t>Shelves in main corridor</a:t>
            </a:r>
          </a:p>
          <a:p>
            <a:pPr lvl="2"/>
            <a:r>
              <a:rPr lang="en-US" sz="2400" dirty="0" smtClean="0"/>
              <a:t>Stars</a:t>
            </a:r>
          </a:p>
          <a:p>
            <a:pPr lvl="2"/>
            <a:r>
              <a:rPr lang="en-US" sz="2400" dirty="0" smtClean="0"/>
              <a:t>Mercury</a:t>
            </a:r>
          </a:p>
          <a:p>
            <a:pPr lvl="2"/>
            <a:r>
              <a:rPr lang="en-US" sz="2400" dirty="0" smtClean="0"/>
              <a:t>Venus</a:t>
            </a:r>
          </a:p>
          <a:p>
            <a:pPr lvl="2"/>
            <a:r>
              <a:rPr lang="en-US" sz="2400" dirty="0" smtClean="0"/>
              <a:t>Earth</a:t>
            </a:r>
          </a:p>
          <a:p>
            <a:pPr lvl="2"/>
            <a:r>
              <a:rPr lang="en-US" sz="2400" dirty="0" smtClean="0"/>
              <a:t>Mars</a:t>
            </a:r>
          </a:p>
          <a:p>
            <a:pPr lvl="2"/>
            <a:r>
              <a:rPr lang="en-US" sz="2400" dirty="0" smtClean="0"/>
              <a:t>Jupiter</a:t>
            </a:r>
          </a:p>
          <a:p>
            <a:pPr lvl="2"/>
            <a:r>
              <a:rPr lang="en-US" sz="2400" dirty="0" smtClean="0"/>
              <a:t>Saturn</a:t>
            </a:r>
          </a:p>
          <a:p>
            <a:pPr lvl="2"/>
            <a:r>
              <a:rPr lang="en-US" sz="2400" dirty="0" smtClean="0"/>
              <a:t>Supernova</a:t>
            </a:r>
          </a:p>
          <a:p>
            <a:pPr lvl="2"/>
            <a:r>
              <a:rPr lang="en-US" sz="2400" dirty="0" smtClean="0"/>
              <a:t>Free reader</a:t>
            </a:r>
            <a:endParaRPr lang="en-GB" sz="2400" dirty="0" smtClean="0"/>
          </a:p>
        </p:txBody>
      </p:sp>
      <p:pic>
        <p:nvPicPr>
          <p:cNvPr id="4" name="Picture 3"/>
          <p:cNvPicPr>
            <a:picLocks noChangeAspect="1"/>
          </p:cNvPicPr>
          <p:nvPr/>
        </p:nvPicPr>
        <p:blipFill>
          <a:blip r:embed="rId2"/>
          <a:stretch>
            <a:fillRect/>
          </a:stretch>
        </p:blipFill>
        <p:spPr>
          <a:xfrm>
            <a:off x="8729933" y="125286"/>
            <a:ext cx="3373931" cy="3379435"/>
          </a:xfrm>
          <a:prstGeom prst="rect">
            <a:avLst/>
          </a:prstGeom>
        </p:spPr>
      </p:pic>
      <p:sp>
        <p:nvSpPr>
          <p:cNvPr id="5" name="TextBox 4"/>
          <p:cNvSpPr txBox="1"/>
          <p:nvPr/>
        </p:nvSpPr>
        <p:spPr>
          <a:xfrm>
            <a:off x="4848045" y="3937201"/>
            <a:ext cx="5236233" cy="2308324"/>
          </a:xfrm>
          <a:prstGeom prst="rect">
            <a:avLst/>
          </a:prstGeom>
          <a:noFill/>
        </p:spPr>
        <p:txBody>
          <a:bodyPr wrap="square" rtlCol="0">
            <a:spAutoFit/>
          </a:bodyPr>
          <a:lstStyle/>
          <a:p>
            <a:r>
              <a:rPr lang="en-US" sz="2400" b="1" dirty="0" smtClean="0">
                <a:solidFill>
                  <a:srgbClr val="FFFF00"/>
                </a:solidFill>
              </a:rPr>
              <a:t>Children have been benchmarked to the reading planet they are on. If you feel the level is too easy or too difficult for your child, please see your child’s class teacher or write a comment in the reading record book or planner. </a:t>
            </a:r>
            <a:endParaRPr lang="en-GB" sz="2400" b="1" dirty="0">
              <a:solidFill>
                <a:srgbClr val="FFFF00"/>
              </a:solidFill>
            </a:endParaRPr>
          </a:p>
        </p:txBody>
      </p:sp>
    </p:spTree>
    <p:extLst>
      <p:ext uri="{BB962C8B-B14F-4D97-AF65-F5344CB8AC3E}">
        <p14:creationId xmlns:p14="http://schemas.microsoft.com/office/powerpoint/2010/main" val="3292249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Fiction</a:t>
            </a:r>
            <a:endParaRPr lang="en-GB" sz="6600"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06226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81940" y="255019"/>
            <a:ext cx="10699818" cy="6325027"/>
          </a:xfrm>
          <a:prstGeom prst="rect">
            <a:avLst/>
          </a:prstGeom>
        </p:spPr>
      </p:pic>
    </p:spTree>
    <p:extLst>
      <p:ext uri="{BB962C8B-B14F-4D97-AF65-F5344CB8AC3E}">
        <p14:creationId xmlns:p14="http://schemas.microsoft.com/office/powerpoint/2010/main" val="16369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38792" y="260649"/>
            <a:ext cx="11193131" cy="6399185"/>
          </a:xfrm>
          <a:prstGeom prst="rect">
            <a:avLst/>
          </a:prstGeom>
        </p:spPr>
      </p:pic>
    </p:spTree>
    <p:extLst>
      <p:ext uri="{BB962C8B-B14F-4D97-AF65-F5344CB8AC3E}">
        <p14:creationId xmlns:p14="http://schemas.microsoft.com/office/powerpoint/2010/main" val="2178196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Non-Fiction</a:t>
            </a:r>
            <a:endParaRPr lang="en-GB" sz="6600"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33472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285928" y="84646"/>
            <a:ext cx="11609898" cy="6704731"/>
          </a:xfrm>
          <a:prstGeom prst="rect">
            <a:avLst/>
          </a:prstGeom>
        </p:spPr>
      </p:pic>
    </p:spTree>
    <p:extLst>
      <p:ext uri="{BB962C8B-B14F-4D97-AF65-F5344CB8AC3E}">
        <p14:creationId xmlns:p14="http://schemas.microsoft.com/office/powerpoint/2010/main" val="590709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41412" y="1061050"/>
            <a:ext cx="10062958" cy="5667433"/>
          </a:xfrm>
          <a:prstGeom prst="rect">
            <a:avLst/>
          </a:prstGeom>
        </p:spPr>
      </p:pic>
    </p:spTree>
    <p:extLst>
      <p:ext uri="{BB962C8B-B14F-4D97-AF65-F5344CB8AC3E}">
        <p14:creationId xmlns:p14="http://schemas.microsoft.com/office/powerpoint/2010/main" val="1688029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73</TotalTime>
  <Words>183</Words>
  <Application>Microsoft Office PowerPoint</Application>
  <PresentationFormat>Widescreen</PresentationFormat>
  <Paragraphs>36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Trebuchet MS</vt:lpstr>
      <vt:lpstr>Tw Cen MT</vt:lpstr>
      <vt:lpstr>Circuit</vt:lpstr>
      <vt:lpstr>Tuesday 18th October 2023 </vt:lpstr>
      <vt:lpstr>Reading in KS2</vt:lpstr>
      <vt:lpstr>Reading Planet</vt:lpstr>
      <vt:lpstr>Fiction</vt:lpstr>
      <vt:lpstr>PowerPoint Presentation</vt:lpstr>
      <vt:lpstr>PowerPoint Presentation</vt:lpstr>
      <vt:lpstr>Non-Fiction</vt:lpstr>
      <vt:lpstr>PowerPoint Presentation</vt:lpstr>
      <vt:lpstr>PowerPoint Presentation</vt:lpstr>
      <vt:lpstr>PowerPoint Presentation</vt:lpstr>
      <vt:lpstr>Logins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for pleasure </vt:lpstr>
      <vt:lpstr>PowerPoint Presentation</vt:lpstr>
      <vt:lpstr>Swain house reading expectations </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5th September</dc:title>
  <dc:creator>Clare Pugh</dc:creator>
  <cp:lastModifiedBy>claire broomfield</cp:lastModifiedBy>
  <cp:revision>8</cp:revision>
  <dcterms:created xsi:type="dcterms:W3CDTF">2022-09-01T14:16:30Z</dcterms:created>
  <dcterms:modified xsi:type="dcterms:W3CDTF">2022-10-17T13:23:49Z</dcterms:modified>
</cp:coreProperties>
</file>